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985000" cy="9271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35" autoAdjust="0"/>
    <p:restoredTop sz="94660"/>
  </p:normalViewPr>
  <p:slideViewPr>
    <p:cSldViewPr>
      <p:cViewPr>
        <p:scale>
          <a:sx n="100" d="100"/>
          <a:sy n="100" d="100"/>
        </p:scale>
        <p:origin x="-78" y="-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920"/>
        <p:guide pos="220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85000" cy="9271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2885" tIns="46442" rIns="92885" bIns="46442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+mn-ea"/>
              <a:cs typeface="Arial Unicode MS" charset="0"/>
            </a:endParaRPr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1"/>
            <a:ext cx="3026833" cy="46676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2885" tIns="46442" rIns="92885" bIns="46442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+mn-ea"/>
              <a:cs typeface="Arial Unicode MS" charset="0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956550" y="1"/>
            <a:ext cx="3026833" cy="46676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2885" tIns="46442" rIns="92885" bIns="46442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+mn-ea"/>
              <a:cs typeface="Arial Unicode MS" charset="0"/>
            </a:endParaRPr>
          </a:p>
        </p:txBody>
      </p:sp>
      <p:sp>
        <p:nvSpPr>
          <p:cNvPr id="9221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4750" y="695325"/>
            <a:ext cx="4633913" cy="3475038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98500" y="4403725"/>
            <a:ext cx="5586384" cy="417034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22" tIns="47539" rIns="91422" bIns="47539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8804231"/>
            <a:ext cx="3026833" cy="46676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2885" tIns="46442" rIns="92885" bIns="46442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+mn-ea"/>
              <a:cs typeface="Arial Unicode MS" charset="0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956550" y="8805841"/>
            <a:ext cx="3025216" cy="46194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22" tIns="47539" rIns="91422" bIns="47539" numCol="1" anchor="b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0" algn="l"/>
                <a:tab pos="928848" algn="l"/>
                <a:tab pos="1857695" algn="l"/>
                <a:tab pos="2786543" algn="l"/>
                <a:tab pos="3715390" algn="l"/>
                <a:tab pos="4644238" algn="l"/>
                <a:tab pos="5573085" algn="l"/>
                <a:tab pos="6501933" algn="l"/>
                <a:tab pos="7430780" algn="l"/>
                <a:tab pos="8359628" algn="l"/>
                <a:tab pos="9288475" algn="l"/>
                <a:tab pos="10217323" algn="l"/>
              </a:tabLst>
              <a:defRPr sz="1200">
                <a:solidFill>
                  <a:srgbClr val="000000"/>
                </a:solidFill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8FE8CD31-3EB9-40CB-BF00-5B42AC9724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492AB60B-7CDF-434D-A845-BF9251B2C31E}" type="slidenum">
              <a:rPr lang="en-US" smtClean="0"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3956550" y="8805841"/>
            <a:ext cx="3026833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422" tIns="47539" rIns="91422" bIns="47539" anchor="b"/>
          <a:lstStyle/>
          <a:p>
            <a:pPr algn="r">
              <a:tabLst>
                <a:tab pos="0" algn="l"/>
                <a:tab pos="928848" algn="l"/>
                <a:tab pos="1857695" algn="l"/>
                <a:tab pos="2786543" algn="l"/>
                <a:tab pos="3715390" algn="l"/>
                <a:tab pos="4644238" algn="l"/>
                <a:tab pos="5573085" algn="l"/>
                <a:tab pos="6501933" algn="l"/>
                <a:tab pos="7430780" algn="l"/>
                <a:tab pos="8359628" algn="l"/>
                <a:tab pos="9288475" algn="l"/>
                <a:tab pos="10217323" algn="l"/>
              </a:tabLst>
            </a:pPr>
            <a:fld id="{969A1CC3-EF2D-43AB-A3BC-BBA1AED4169C}" type="slidenum">
              <a:rPr lang="en-US" sz="1200">
                <a:solidFill>
                  <a:srgbClr val="000000"/>
                </a:solidFill>
              </a:rPr>
              <a:pPr algn="r">
                <a:tabLst>
                  <a:tab pos="0" algn="l"/>
                  <a:tab pos="928848" algn="l"/>
                  <a:tab pos="1857695" algn="l"/>
                  <a:tab pos="2786543" algn="l"/>
                  <a:tab pos="3715390" algn="l"/>
                  <a:tab pos="4644238" algn="l"/>
                  <a:tab pos="5573085" algn="l"/>
                  <a:tab pos="6501933" algn="l"/>
                  <a:tab pos="7430780" algn="l"/>
                  <a:tab pos="8359628" algn="l"/>
                  <a:tab pos="9288475" algn="l"/>
                  <a:tab pos="10217323" algn="l"/>
                </a:tabLst>
              </a:pPr>
              <a:t>1</a:t>
            </a:fld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0244" name="Text Box 2"/>
          <p:cNvSpPr txBox="1">
            <a:spLocks noChangeArrowheads="1"/>
          </p:cNvSpPr>
          <p:nvPr/>
        </p:nvSpPr>
        <p:spPr bwMode="auto">
          <a:xfrm>
            <a:off x="1164167" y="695325"/>
            <a:ext cx="4656667" cy="3476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2885" tIns="46442" rIns="92885" bIns="46442" anchor="ctr"/>
          <a:lstStyle/>
          <a:p>
            <a:endParaRPr lang="en-US"/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/>
          </p:nvPr>
        </p:nvSpPr>
        <p:spPr>
          <a:xfrm>
            <a:off x="698500" y="4403725"/>
            <a:ext cx="5588000" cy="4266914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EC9DF6BB-1C7C-4A00-88A4-193F2801FDB8}" type="slidenum">
              <a:rPr lang="en-US" smtClean="0"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2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267" name="Text Box 1"/>
          <p:cNvSpPr txBox="1">
            <a:spLocks noChangeArrowheads="1"/>
          </p:cNvSpPr>
          <p:nvPr/>
        </p:nvSpPr>
        <p:spPr bwMode="auto">
          <a:xfrm>
            <a:off x="3956550" y="8805841"/>
            <a:ext cx="3026833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422" tIns="47539" rIns="91422" bIns="47539" anchor="b"/>
          <a:lstStyle/>
          <a:p>
            <a:pPr algn="r">
              <a:tabLst>
                <a:tab pos="0" algn="l"/>
                <a:tab pos="928848" algn="l"/>
                <a:tab pos="1857695" algn="l"/>
                <a:tab pos="2786543" algn="l"/>
                <a:tab pos="3715390" algn="l"/>
                <a:tab pos="4644238" algn="l"/>
                <a:tab pos="5573085" algn="l"/>
                <a:tab pos="6501933" algn="l"/>
                <a:tab pos="7430780" algn="l"/>
                <a:tab pos="8359628" algn="l"/>
                <a:tab pos="9288475" algn="l"/>
                <a:tab pos="10217323" algn="l"/>
              </a:tabLst>
            </a:pPr>
            <a:fld id="{43298466-F047-45C8-BE43-7463147FBCF6}" type="slidenum">
              <a:rPr lang="en-US" sz="1200">
                <a:solidFill>
                  <a:srgbClr val="000000"/>
                </a:solidFill>
              </a:rPr>
              <a:pPr algn="r">
                <a:tabLst>
                  <a:tab pos="0" algn="l"/>
                  <a:tab pos="928848" algn="l"/>
                  <a:tab pos="1857695" algn="l"/>
                  <a:tab pos="2786543" algn="l"/>
                  <a:tab pos="3715390" algn="l"/>
                  <a:tab pos="4644238" algn="l"/>
                  <a:tab pos="5573085" algn="l"/>
                  <a:tab pos="6501933" algn="l"/>
                  <a:tab pos="7430780" algn="l"/>
                  <a:tab pos="8359628" algn="l"/>
                  <a:tab pos="9288475" algn="l"/>
                  <a:tab pos="10217323" algn="l"/>
                </a:tabLst>
              </a:pPr>
              <a:t>2</a:t>
            </a:fld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1268" name="Text Box 2"/>
          <p:cNvSpPr txBox="1">
            <a:spLocks noChangeArrowheads="1"/>
          </p:cNvSpPr>
          <p:nvPr/>
        </p:nvSpPr>
        <p:spPr bwMode="auto">
          <a:xfrm>
            <a:off x="1164167" y="695325"/>
            <a:ext cx="4656667" cy="3476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2885" tIns="46442" rIns="92885" bIns="46442" anchor="ctr"/>
          <a:lstStyle/>
          <a:p>
            <a:endParaRPr 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/>
          </p:nvPr>
        </p:nvSpPr>
        <p:spPr>
          <a:xfrm>
            <a:off x="698500" y="4403725"/>
            <a:ext cx="5588000" cy="4266914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1EDC2EEC-4282-4ADF-8C37-91DE7706BB3D}" type="slidenum">
              <a:rPr lang="en-US" smtClean="0"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3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291" name="Text Box 1"/>
          <p:cNvSpPr txBox="1">
            <a:spLocks noChangeArrowheads="1"/>
          </p:cNvSpPr>
          <p:nvPr/>
        </p:nvSpPr>
        <p:spPr bwMode="auto">
          <a:xfrm>
            <a:off x="3956550" y="8805841"/>
            <a:ext cx="3026833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422" tIns="47539" rIns="91422" bIns="47539" anchor="b"/>
          <a:lstStyle/>
          <a:p>
            <a:pPr algn="r">
              <a:tabLst>
                <a:tab pos="0" algn="l"/>
                <a:tab pos="928848" algn="l"/>
                <a:tab pos="1857695" algn="l"/>
                <a:tab pos="2786543" algn="l"/>
                <a:tab pos="3715390" algn="l"/>
                <a:tab pos="4644238" algn="l"/>
                <a:tab pos="5573085" algn="l"/>
                <a:tab pos="6501933" algn="l"/>
                <a:tab pos="7430780" algn="l"/>
                <a:tab pos="8359628" algn="l"/>
                <a:tab pos="9288475" algn="l"/>
                <a:tab pos="10217323" algn="l"/>
              </a:tabLst>
            </a:pPr>
            <a:fld id="{93F47085-0630-484B-AF37-B3BF87174F67}" type="slidenum">
              <a:rPr lang="en-US" sz="1200">
                <a:solidFill>
                  <a:srgbClr val="000000"/>
                </a:solidFill>
              </a:rPr>
              <a:pPr algn="r">
                <a:tabLst>
                  <a:tab pos="0" algn="l"/>
                  <a:tab pos="928848" algn="l"/>
                  <a:tab pos="1857695" algn="l"/>
                  <a:tab pos="2786543" algn="l"/>
                  <a:tab pos="3715390" algn="l"/>
                  <a:tab pos="4644238" algn="l"/>
                  <a:tab pos="5573085" algn="l"/>
                  <a:tab pos="6501933" algn="l"/>
                  <a:tab pos="7430780" algn="l"/>
                  <a:tab pos="8359628" algn="l"/>
                  <a:tab pos="9288475" algn="l"/>
                  <a:tab pos="10217323" algn="l"/>
                </a:tabLst>
              </a:pPr>
              <a:t>3</a:t>
            </a:fld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2292" name="Text Box 2"/>
          <p:cNvSpPr txBox="1">
            <a:spLocks noChangeArrowheads="1"/>
          </p:cNvSpPr>
          <p:nvPr/>
        </p:nvSpPr>
        <p:spPr bwMode="auto">
          <a:xfrm>
            <a:off x="1164167" y="695325"/>
            <a:ext cx="4656667" cy="3476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2885" tIns="46442" rIns="92885" bIns="46442" anchor="ctr"/>
          <a:lstStyle/>
          <a:p>
            <a:endParaRPr lang="en-US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/>
          </p:nvPr>
        </p:nvSpPr>
        <p:spPr>
          <a:xfrm>
            <a:off x="698500" y="4403725"/>
            <a:ext cx="5588000" cy="4266914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ADAFE992-E673-43FA-923E-6E2BA907243F}" type="slidenum">
              <a:rPr lang="en-US" smtClean="0"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4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695325"/>
            <a:ext cx="4635500" cy="3476625"/>
          </a:xfrm>
          <a:solidFill>
            <a:srgbClr val="FFFFFF"/>
          </a:solidFill>
          <a:ln/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8500" y="4403725"/>
            <a:ext cx="5588000" cy="4266914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CCE8C8B7-C74D-448C-8A36-04A854C43487}" type="slidenum">
              <a:rPr lang="en-US" smtClean="0"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5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695325"/>
            <a:ext cx="4635500" cy="3476625"/>
          </a:xfrm>
          <a:solidFill>
            <a:srgbClr val="FFFFFF"/>
          </a:solidFill>
          <a:ln/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8500" y="4403725"/>
            <a:ext cx="5588000" cy="4266914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1BDD7901-2C1E-4EEC-9992-93AAF0A5BA33}" type="slidenum">
              <a:rPr lang="en-US" smtClean="0"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6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695325"/>
            <a:ext cx="4635500" cy="3476625"/>
          </a:xfrm>
          <a:solidFill>
            <a:srgbClr val="FFFFFF"/>
          </a:solidFill>
          <a:ln/>
        </p:spPr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8500" y="4403725"/>
            <a:ext cx="5588000" cy="4266914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A911270D-34B0-49AE-BB29-94AA8124469C}" type="slidenum">
              <a:rPr lang="en-US" smtClean="0"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7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695325"/>
            <a:ext cx="4635500" cy="3476625"/>
          </a:xfrm>
          <a:solidFill>
            <a:srgbClr val="FFFFFF"/>
          </a:solidFill>
          <a:ln/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8500" y="4403725"/>
            <a:ext cx="5588000" cy="4266914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28172-C96C-47DF-8BDE-071CCF2004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FFDDB-285D-4E7F-B1B8-7193BA906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2E27F-C6FB-4FF0-9CE4-25A861059F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E9862-BFE1-4963-904E-22BD610A60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CAACC-4DAF-46BC-B18B-A2BA42C674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E496F-353A-4B8D-8ED8-0181BF77D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C53C6-729E-4B9B-9F8C-341B7E4242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90E10-1E45-498A-87B3-6D3821CE38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9D479-C39C-4039-AA6F-590759E167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8ECA1-90D2-4720-8437-3075FE90A4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CAFCA-A473-4DB3-9DC9-09547B4D7E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+mn-ea"/>
              <a:cs typeface="Arial Unicode MS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+mn-ea"/>
              <a:cs typeface="Arial Unicode MS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8481DA92-409B-4838-903F-AA7974C2A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Arial Unicode MS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Arial Unicode MS" pitchFamily="34" charset="-128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Arial Unicode MS" pitchFamily="34" charset="-128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Arial Unicode MS" pitchFamily="34" charset="-128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Arial Unicode MS" pitchFamily="34" charset="-128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Arial Unicode MS" pitchFamily="34" charset="-128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" Target="slide3.xm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slide" Target="slide2.xml"/><Relationship Id="rId10" Type="http://schemas.openxmlformats.org/officeDocument/2006/relationships/image" Target="../media/image5.jpeg"/><Relationship Id="rId4" Type="http://schemas.openxmlformats.org/officeDocument/2006/relationships/slide" Target="slide4.xml"/><Relationship Id="rId9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" Target="slide1.xml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" Target="slide4.xml"/><Relationship Id="rId7" Type="http://schemas.openxmlformats.org/officeDocument/2006/relationships/slide" Target="slide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10" Type="http://schemas.openxmlformats.org/officeDocument/2006/relationships/image" Target="../media/image9.jpeg"/><Relationship Id="rId4" Type="http://schemas.openxmlformats.org/officeDocument/2006/relationships/slide" Target="slide1.xml"/><Relationship Id="rId9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3.jpeg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1.jpe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12.jpeg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0" y="0"/>
            <a:ext cx="12954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</a:rPr>
              <a:t>facebook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828800" y="685800"/>
            <a:ext cx="6400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dirty="0" smtClean="0">
                <a:solidFill>
                  <a:srgbClr val="000000"/>
                </a:solidFill>
              </a:rPr>
              <a:t>Romeo </a:t>
            </a:r>
            <a:r>
              <a:rPr lang="en-US" sz="1000" dirty="0" smtClean="0">
                <a:solidFill>
                  <a:srgbClr val="000000"/>
                </a:solidFill>
              </a:rPr>
              <a:t>Just beat the Mantua Lakers last night! Still doesn’t help my girl problems..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Wall</a:t>
            </a:r>
          </a:p>
        </p:txBody>
      </p:sp>
      <p:sp>
        <p:nvSpPr>
          <p:cNvPr id="2054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Photos</a:t>
            </a:r>
          </a:p>
        </p:txBody>
      </p:sp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2895600" y="0"/>
            <a:ext cx="10668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4" action="ppaction://hlinksldjump"/>
              </a:rPr>
              <a:t>Messages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2056" name="Rectangle 7"/>
          <p:cNvSpPr>
            <a:spLocks noChangeArrowheads="1"/>
          </p:cNvSpPr>
          <p:nvPr/>
        </p:nvSpPr>
        <p:spPr bwMode="auto">
          <a:xfrm>
            <a:off x="38862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Boxes</a:t>
            </a:r>
          </a:p>
        </p:txBody>
      </p:sp>
      <p:sp>
        <p:nvSpPr>
          <p:cNvPr id="2057" name="Rectangle 8"/>
          <p:cNvSpPr>
            <a:spLocks noChangeArrowheads="1"/>
          </p:cNvSpPr>
          <p:nvPr/>
        </p:nvSpPr>
        <p:spPr bwMode="auto">
          <a:xfrm>
            <a:off x="46482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Rectangle 9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smtClean="0">
                <a:solidFill>
                  <a:srgbClr val="FFFFFF"/>
                </a:solidFill>
              </a:rPr>
              <a:t>Romeo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59" name="Rectangle 10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Logout</a:t>
            </a:r>
          </a:p>
        </p:txBody>
      </p:sp>
      <p:sp>
        <p:nvSpPr>
          <p:cNvPr id="2060" name="Text Box 11"/>
          <p:cNvSpPr txBox="1">
            <a:spLocks noChangeArrowheads="1"/>
          </p:cNvSpPr>
          <p:nvPr/>
        </p:nvSpPr>
        <p:spPr bwMode="auto">
          <a:xfrm>
            <a:off x="152400" y="2438400"/>
            <a:ext cx="1600200" cy="2022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4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700" dirty="0">
                <a:solidFill>
                  <a:srgbClr val="000000"/>
                </a:solidFill>
              </a:rPr>
              <a:t>View photos of </a:t>
            </a:r>
            <a:r>
              <a:rPr lang="en-US" sz="700" dirty="0" smtClean="0">
                <a:solidFill>
                  <a:srgbClr val="000000"/>
                </a:solidFill>
              </a:rPr>
              <a:t>Romeo </a:t>
            </a:r>
            <a:r>
              <a:rPr lang="en-US" sz="700" dirty="0">
                <a:solidFill>
                  <a:srgbClr val="000000"/>
                </a:solidFill>
              </a:rPr>
              <a:t>(5)</a:t>
            </a:r>
          </a:p>
        </p:txBody>
      </p:sp>
      <p:sp>
        <p:nvSpPr>
          <p:cNvPr id="2061" name="Line 12"/>
          <p:cNvSpPr>
            <a:spLocks noChangeShapeType="1"/>
          </p:cNvSpPr>
          <p:nvPr/>
        </p:nvSpPr>
        <p:spPr bwMode="auto">
          <a:xfrm>
            <a:off x="152400" y="26670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" name="Text Box 13"/>
          <p:cNvSpPr txBox="1">
            <a:spLocks noChangeArrowheads="1"/>
          </p:cNvSpPr>
          <p:nvPr/>
        </p:nvSpPr>
        <p:spPr bwMode="auto">
          <a:xfrm>
            <a:off x="152400" y="2667000"/>
            <a:ext cx="1600200" cy="2022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4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700" dirty="0" smtClean="0">
                <a:solidFill>
                  <a:srgbClr val="000000"/>
                </a:solidFill>
              </a:rPr>
              <a:t>Send Romeo a </a:t>
            </a:r>
            <a:r>
              <a:rPr lang="en-US" sz="700" dirty="0">
                <a:solidFill>
                  <a:srgbClr val="000000"/>
                </a:solidFill>
              </a:rPr>
              <a:t>message</a:t>
            </a:r>
          </a:p>
        </p:txBody>
      </p:sp>
      <p:sp>
        <p:nvSpPr>
          <p:cNvPr id="2063" name="Text Box 14"/>
          <p:cNvSpPr txBox="1">
            <a:spLocks noChangeArrowheads="1"/>
          </p:cNvSpPr>
          <p:nvPr/>
        </p:nvSpPr>
        <p:spPr bwMode="auto">
          <a:xfrm>
            <a:off x="152400" y="2895600"/>
            <a:ext cx="1600200" cy="2022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4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700" dirty="0">
                <a:solidFill>
                  <a:srgbClr val="000000"/>
                </a:solidFill>
              </a:rPr>
              <a:t>Poke </a:t>
            </a:r>
            <a:r>
              <a:rPr lang="en-US" sz="700" dirty="0" smtClean="0">
                <a:solidFill>
                  <a:srgbClr val="000000"/>
                </a:solidFill>
              </a:rPr>
              <a:t>Romeo</a:t>
            </a:r>
            <a:endParaRPr lang="en-US" sz="700" dirty="0">
              <a:solidFill>
                <a:srgbClr val="000000"/>
              </a:solidFill>
            </a:endParaRPr>
          </a:p>
        </p:txBody>
      </p:sp>
      <p:sp>
        <p:nvSpPr>
          <p:cNvPr id="2064" name="Line 15"/>
          <p:cNvSpPr>
            <a:spLocks noChangeShapeType="1"/>
          </p:cNvSpPr>
          <p:nvPr/>
        </p:nvSpPr>
        <p:spPr bwMode="auto">
          <a:xfrm>
            <a:off x="152400" y="28956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Line 16"/>
          <p:cNvSpPr>
            <a:spLocks noChangeShapeType="1"/>
          </p:cNvSpPr>
          <p:nvPr/>
        </p:nvSpPr>
        <p:spPr bwMode="auto">
          <a:xfrm>
            <a:off x="152400" y="31242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6" name="Text Box 17"/>
          <p:cNvSpPr txBox="1">
            <a:spLocks noChangeArrowheads="1"/>
          </p:cNvSpPr>
          <p:nvPr/>
        </p:nvSpPr>
        <p:spPr bwMode="auto">
          <a:xfrm>
            <a:off x="2057400" y="1143000"/>
            <a:ext cx="838200" cy="246063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000000"/>
                </a:solidFill>
              </a:rPr>
              <a:t>Wall</a:t>
            </a:r>
          </a:p>
        </p:txBody>
      </p:sp>
      <p:sp>
        <p:nvSpPr>
          <p:cNvPr id="2067" name="Text Box 1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000000"/>
                </a:solidFill>
              </a:rPr>
              <a:t>Info</a:t>
            </a:r>
          </a:p>
        </p:txBody>
      </p:sp>
      <p:sp>
        <p:nvSpPr>
          <p:cNvPr id="2068" name="Text Box 1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000000"/>
                </a:solidFill>
              </a:rPr>
              <a:t>Notes</a:t>
            </a: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360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6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7162800" y="1905000"/>
            <a:ext cx="685800" cy="246063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000000"/>
                </a:solidFill>
              </a:rPr>
              <a:t>Share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152400" y="3352800"/>
            <a:ext cx="1600200" cy="231775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6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900">
                <a:solidFill>
                  <a:srgbClr val="000000"/>
                </a:solidFill>
              </a:rPr>
              <a:t>Information</a:t>
            </a:r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152400" y="33528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28600" y="3657600"/>
            <a:ext cx="1600200" cy="116942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000000"/>
                </a:solidFill>
              </a:rPr>
              <a:t>Verona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Birthday</a:t>
            </a:r>
            <a:r>
              <a:rPr lang="en-US" sz="800" dirty="0" smtClean="0">
                <a:solidFill>
                  <a:srgbClr val="959EBD"/>
                </a:solidFill>
              </a:rPr>
              <a:t>:  </a:t>
            </a:r>
            <a:r>
              <a:rPr lang="en-US" sz="800" dirty="0" smtClean="0">
                <a:solidFill>
                  <a:schemeClr val="tx1"/>
                </a:solidFill>
              </a:rPr>
              <a:t>Sept 14</a:t>
            </a:r>
            <a:endParaRPr lang="en-US" sz="800" dirty="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800" dirty="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000000"/>
                </a:solidFill>
              </a:rPr>
              <a:t>For Prince </a:t>
            </a:r>
            <a:r>
              <a:rPr lang="en-US" sz="800" dirty="0" err="1">
                <a:solidFill>
                  <a:srgbClr val="000000"/>
                </a:solidFill>
              </a:rPr>
              <a:t>Escalus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Religion</a:t>
            </a:r>
            <a:r>
              <a:rPr lang="en-US" sz="800" dirty="0" smtClean="0">
                <a:solidFill>
                  <a:srgbClr val="959EBD"/>
                </a:solidFill>
              </a:rPr>
              <a:t>: </a:t>
            </a:r>
            <a:r>
              <a:rPr lang="en-US" sz="800" dirty="0" err="1" smtClean="0">
                <a:solidFill>
                  <a:schemeClr val="tx1"/>
                </a:solidFill>
              </a:rPr>
              <a:t>na</a:t>
            </a:r>
            <a:endParaRPr lang="en-US" sz="800" dirty="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000000"/>
                </a:solidFill>
              </a:rPr>
              <a:t>Verona, Italy</a:t>
            </a:r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152400" y="51816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152400" y="5029200"/>
            <a:ext cx="1600200" cy="231775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6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900">
                <a:solidFill>
                  <a:srgbClr val="000000"/>
                </a:solidFill>
              </a:rPr>
              <a:t>Friends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0" y="6248400"/>
            <a:ext cx="609600" cy="217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 err="1" smtClean="0">
                <a:solidFill>
                  <a:srgbClr val="000000"/>
                </a:solidFill>
              </a:rPr>
              <a:t>Mercutio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609600" y="6261100"/>
            <a:ext cx="609600" cy="215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 smtClean="0">
                <a:solidFill>
                  <a:srgbClr val="000000"/>
                </a:solidFill>
              </a:rPr>
              <a:t>Juliet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2081" name="Text Box 34"/>
          <p:cNvSpPr txBox="1">
            <a:spLocks noChangeArrowheads="1"/>
          </p:cNvSpPr>
          <p:nvPr/>
        </p:nvSpPr>
        <p:spPr bwMode="auto">
          <a:xfrm>
            <a:off x="1219200" y="6259513"/>
            <a:ext cx="609600" cy="217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 err="1" smtClean="0">
                <a:solidFill>
                  <a:srgbClr val="000000"/>
                </a:solidFill>
              </a:rPr>
              <a:t>Benvolio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2082" name="Rectangle 39"/>
          <p:cNvSpPr>
            <a:spLocks noChangeArrowheads="1"/>
          </p:cNvSpPr>
          <p:nvPr/>
        </p:nvSpPr>
        <p:spPr bwMode="auto">
          <a:xfrm>
            <a:off x="2667000" y="2514600"/>
            <a:ext cx="4495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err="1">
                <a:solidFill>
                  <a:srgbClr val="000000"/>
                </a:solidFill>
              </a:rPr>
              <a:t>Mercutio</a:t>
            </a:r>
            <a:r>
              <a:rPr lang="en-US" sz="900" dirty="0">
                <a:solidFill>
                  <a:srgbClr val="000000"/>
                </a:solidFill>
              </a:rPr>
              <a:t> </a:t>
            </a:r>
            <a:r>
              <a:rPr lang="en-US" sz="900" dirty="0" smtClean="0">
                <a:solidFill>
                  <a:srgbClr val="000000"/>
                </a:solidFill>
              </a:rPr>
              <a:t>Alright sounds good.  Romeo can come if he </a:t>
            </a:r>
            <a:r>
              <a:rPr lang="en-US" sz="900" dirty="0" err="1" smtClean="0">
                <a:solidFill>
                  <a:srgbClr val="000000"/>
                </a:solidFill>
              </a:rPr>
              <a:t>isnt</a:t>
            </a:r>
            <a:r>
              <a:rPr lang="en-US" sz="900" dirty="0" smtClean="0">
                <a:solidFill>
                  <a:srgbClr val="000000"/>
                </a:solidFill>
              </a:rPr>
              <a:t> crying over Rosalina! </a:t>
            </a:r>
            <a:r>
              <a:rPr lang="en-US" sz="900" dirty="0" err="1" smtClean="0">
                <a:solidFill>
                  <a:srgbClr val="000000"/>
                </a:solidFill>
              </a:rPr>
              <a:t>haha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2083" name="Text Box 4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4" name="Rectangle 43"/>
          <p:cNvSpPr>
            <a:spLocks noChangeArrowheads="1"/>
          </p:cNvSpPr>
          <p:nvPr/>
        </p:nvSpPr>
        <p:spPr bwMode="auto">
          <a:xfrm>
            <a:off x="2667000" y="3124200"/>
            <a:ext cx="4495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err="1">
                <a:solidFill>
                  <a:srgbClr val="000000"/>
                </a:solidFill>
              </a:rPr>
              <a:t>Benvolio</a:t>
            </a:r>
            <a:r>
              <a:rPr lang="en-US" sz="1200" dirty="0">
                <a:solidFill>
                  <a:srgbClr val="000000"/>
                </a:solidFill>
              </a:rPr>
              <a:t> to </a:t>
            </a:r>
            <a:r>
              <a:rPr lang="en-US" sz="1200" dirty="0" err="1">
                <a:solidFill>
                  <a:srgbClr val="000000"/>
                </a:solidFill>
              </a:rPr>
              <a:t>Mercutio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900" dirty="0" smtClean="0">
                <a:solidFill>
                  <a:srgbClr val="000000"/>
                </a:solidFill>
              </a:rPr>
              <a:t>I think the party was sweet.  Lets meet up in the park later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2085" name="Rectangle 44"/>
          <p:cNvSpPr>
            <a:spLocks noChangeArrowheads="1"/>
          </p:cNvSpPr>
          <p:nvPr/>
        </p:nvSpPr>
        <p:spPr bwMode="auto">
          <a:xfrm>
            <a:off x="2590800" y="3810000"/>
            <a:ext cx="4495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smtClean="0">
                <a:solidFill>
                  <a:srgbClr val="000000"/>
                </a:solidFill>
              </a:rPr>
              <a:t>Juliet </a:t>
            </a:r>
            <a:r>
              <a:rPr lang="en-US" sz="1200" dirty="0">
                <a:solidFill>
                  <a:srgbClr val="000000"/>
                </a:solidFill>
              </a:rPr>
              <a:t>to </a:t>
            </a:r>
            <a:r>
              <a:rPr lang="en-US" sz="1200" dirty="0" err="1">
                <a:solidFill>
                  <a:srgbClr val="000000"/>
                </a:solidFill>
              </a:rPr>
              <a:t>Mercutio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900" dirty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Ya</a:t>
            </a:r>
            <a:r>
              <a:rPr lang="en-US" sz="900" dirty="0" smtClean="0">
                <a:solidFill>
                  <a:srgbClr val="000000"/>
                </a:solidFill>
              </a:rPr>
              <a:t> thanks you guys made a mess at my house!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2086" name="Rectangle 45"/>
          <p:cNvSpPr>
            <a:spLocks noChangeArrowheads="1"/>
          </p:cNvSpPr>
          <p:nvPr/>
        </p:nvSpPr>
        <p:spPr bwMode="auto">
          <a:xfrm>
            <a:off x="2590800" y="4648200"/>
            <a:ext cx="4495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smtClean="0">
                <a:solidFill>
                  <a:srgbClr val="000000"/>
                </a:solidFill>
              </a:rPr>
              <a:t>Romeo</a:t>
            </a:r>
            <a:r>
              <a:rPr lang="en-US" sz="900" dirty="0" smtClean="0">
                <a:solidFill>
                  <a:srgbClr val="000000"/>
                </a:solidFill>
              </a:rPr>
              <a:t> Nah my Cavs are the best.  Sorry bout not </a:t>
            </a:r>
            <a:r>
              <a:rPr lang="en-US" sz="900" dirty="0" err="1" smtClean="0">
                <a:solidFill>
                  <a:srgbClr val="000000"/>
                </a:solidFill>
              </a:rPr>
              <a:t>showin</a:t>
            </a:r>
            <a:r>
              <a:rPr lang="en-US" sz="900" dirty="0" smtClean="0">
                <a:solidFill>
                  <a:srgbClr val="000000"/>
                </a:solidFill>
              </a:rPr>
              <a:t> up last night…I was too sad about the whole Rosalina thing.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2087" name="Rectangle 46"/>
          <p:cNvSpPr>
            <a:spLocks noChangeArrowheads="1"/>
          </p:cNvSpPr>
          <p:nvPr/>
        </p:nvSpPr>
        <p:spPr bwMode="auto">
          <a:xfrm>
            <a:off x="2667000" y="5410200"/>
            <a:ext cx="4495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err="1" smtClean="0">
                <a:solidFill>
                  <a:srgbClr val="000000"/>
                </a:solidFill>
              </a:rPr>
              <a:t>Mercutio</a:t>
            </a:r>
            <a:r>
              <a:rPr lang="en-US" sz="900" dirty="0" smtClean="0">
                <a:solidFill>
                  <a:srgbClr val="000000"/>
                </a:solidFill>
              </a:rPr>
              <a:t>  Romeo? This party is </a:t>
            </a:r>
            <a:r>
              <a:rPr lang="en-US" sz="900" dirty="0" err="1" smtClean="0">
                <a:solidFill>
                  <a:srgbClr val="000000"/>
                </a:solidFill>
              </a:rPr>
              <a:t>guna</a:t>
            </a:r>
            <a:r>
              <a:rPr lang="en-US" sz="900" dirty="0" smtClean="0">
                <a:solidFill>
                  <a:srgbClr val="000000"/>
                </a:solidFill>
              </a:rPr>
              <a:t> be crazy we HAVE to go!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2088" name="Rectangle 47"/>
          <p:cNvSpPr>
            <a:spLocks noChangeArrowheads="1"/>
          </p:cNvSpPr>
          <p:nvPr/>
        </p:nvSpPr>
        <p:spPr bwMode="auto">
          <a:xfrm>
            <a:off x="2590800" y="6096000"/>
            <a:ext cx="4495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err="1" smtClean="0">
                <a:solidFill>
                  <a:srgbClr val="000000"/>
                </a:solidFill>
              </a:rPr>
              <a:t>Mercutio</a:t>
            </a:r>
            <a:r>
              <a:rPr lang="en-US" sz="1200" dirty="0" smtClean="0">
                <a:solidFill>
                  <a:srgbClr val="000000"/>
                </a:solidFill>
              </a:rPr>
              <a:t>  </a:t>
            </a:r>
            <a:r>
              <a:rPr lang="en-US" sz="900" dirty="0" smtClean="0">
                <a:solidFill>
                  <a:srgbClr val="000000"/>
                </a:solidFill>
              </a:rPr>
              <a:t>Good game last night, but my Lakers are still the team to beat.  We’re still </a:t>
            </a:r>
            <a:r>
              <a:rPr lang="en-US" sz="900" dirty="0" err="1" smtClean="0">
                <a:solidFill>
                  <a:srgbClr val="000000"/>
                </a:solidFill>
              </a:rPr>
              <a:t>goin</a:t>
            </a:r>
            <a:r>
              <a:rPr lang="en-US" sz="900" dirty="0" smtClean="0">
                <a:solidFill>
                  <a:srgbClr val="000000"/>
                </a:solidFill>
              </a:rPr>
              <a:t> to the </a:t>
            </a:r>
            <a:r>
              <a:rPr lang="en-US" sz="900" dirty="0" err="1" smtClean="0">
                <a:solidFill>
                  <a:srgbClr val="000000"/>
                </a:solidFill>
              </a:rPr>
              <a:t>Capulets</a:t>
            </a:r>
            <a:r>
              <a:rPr lang="en-US" sz="900" dirty="0" smtClean="0">
                <a:solidFill>
                  <a:srgbClr val="000000"/>
                </a:solidFill>
              </a:rPr>
              <a:t>’ party right?</a:t>
            </a:r>
            <a:r>
              <a:rPr lang="en-US" sz="1200" dirty="0" smtClean="0">
                <a:solidFill>
                  <a:srgbClr val="000000"/>
                </a:solidFill>
              </a:rPr>
              <a:t> 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2089" name="Text Box 48"/>
          <p:cNvSpPr txBox="1">
            <a:spLocks noChangeArrowheads="1"/>
          </p:cNvSpPr>
          <p:nvPr/>
        </p:nvSpPr>
        <p:spPr bwMode="auto">
          <a:xfrm>
            <a:off x="152400" y="1828800"/>
            <a:ext cx="152400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90" name="Text Box 49"/>
          <p:cNvSpPr txBox="1">
            <a:spLocks noChangeArrowheads="1"/>
          </p:cNvSpPr>
          <p:nvPr/>
        </p:nvSpPr>
        <p:spPr bwMode="auto">
          <a:xfrm>
            <a:off x="152400" y="1828800"/>
            <a:ext cx="160020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/>
        </p:nvGraphicFramePr>
        <p:xfrm>
          <a:off x="152400" y="1905000"/>
          <a:ext cx="1601788" cy="381000"/>
        </p:xfrm>
        <a:graphic>
          <a:graphicData uri="http://schemas.openxmlformats.org/drawingml/2006/table">
            <a:tbl>
              <a:tblPr/>
              <a:tblGrid>
                <a:gridCol w="1601788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Woot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! Go Verona Cavs!</a:t>
                      </a:r>
                    </a:p>
                  </a:txBody>
                  <a:tcPr marL="90000" marR="90000" marT="55620" marB="46800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4" name="Picture 53" descr="lebronjam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" y="457200"/>
            <a:ext cx="1447800" cy="1434718"/>
          </a:xfrm>
          <a:prstGeom prst="rect">
            <a:avLst/>
          </a:prstGeom>
        </p:spPr>
      </p:pic>
      <p:pic>
        <p:nvPicPr>
          <p:cNvPr id="55" name="Picture 54" descr="Mercuti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28800" y="2362200"/>
            <a:ext cx="685800" cy="609600"/>
          </a:xfrm>
          <a:prstGeom prst="rect">
            <a:avLst/>
          </a:prstGeom>
        </p:spPr>
      </p:pic>
      <p:pic>
        <p:nvPicPr>
          <p:cNvPr id="56" name="Picture 55" descr="Mercuti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28800" y="5257800"/>
            <a:ext cx="676276" cy="676276"/>
          </a:xfrm>
          <a:prstGeom prst="rect">
            <a:avLst/>
          </a:prstGeom>
        </p:spPr>
      </p:pic>
      <p:pic>
        <p:nvPicPr>
          <p:cNvPr id="57" name="Picture 56" descr="Benvoli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828800" y="2971800"/>
            <a:ext cx="685800" cy="838200"/>
          </a:xfrm>
          <a:prstGeom prst="rect">
            <a:avLst/>
          </a:prstGeom>
        </p:spPr>
      </p:pic>
      <p:pic>
        <p:nvPicPr>
          <p:cNvPr id="58" name="Picture 57" descr="lebronjame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28800" y="4572000"/>
            <a:ext cx="666750" cy="660725"/>
          </a:xfrm>
          <a:prstGeom prst="rect">
            <a:avLst/>
          </a:prstGeom>
        </p:spPr>
      </p:pic>
      <p:pic>
        <p:nvPicPr>
          <p:cNvPr id="60" name="Picture 59" descr="Mercuti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28800" y="5943600"/>
            <a:ext cx="685800" cy="685800"/>
          </a:xfrm>
          <a:prstGeom prst="rect">
            <a:avLst/>
          </a:prstGeom>
        </p:spPr>
      </p:pic>
      <p:pic>
        <p:nvPicPr>
          <p:cNvPr id="61" name="Picture 60" descr="Benvoli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19200" y="5410200"/>
            <a:ext cx="533400" cy="849489"/>
          </a:xfrm>
          <a:prstGeom prst="rect">
            <a:avLst/>
          </a:prstGeom>
        </p:spPr>
      </p:pic>
      <p:pic>
        <p:nvPicPr>
          <p:cNvPr id="63" name="Picture 62" descr="Mercuti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2400" y="5562600"/>
            <a:ext cx="457200" cy="533400"/>
          </a:xfrm>
          <a:prstGeom prst="rect">
            <a:avLst/>
          </a:prstGeom>
        </p:spPr>
      </p:pic>
      <p:pic>
        <p:nvPicPr>
          <p:cNvPr id="64" name="Picture 63" descr="Simpson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905000" y="3810000"/>
            <a:ext cx="533400" cy="778135"/>
          </a:xfrm>
          <a:prstGeom prst="rect">
            <a:avLst/>
          </a:prstGeom>
        </p:spPr>
      </p:pic>
      <p:pic>
        <p:nvPicPr>
          <p:cNvPr id="65" name="Picture 64" descr="Simpson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85800" y="5486400"/>
            <a:ext cx="404813" cy="59055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"/>
          <p:cNvSpPr>
            <a:spLocks noChangeShapeType="1"/>
          </p:cNvSpPr>
          <p:nvPr/>
        </p:nvSpPr>
        <p:spPr bwMode="auto">
          <a:xfrm>
            <a:off x="3352800" y="3048000"/>
            <a:ext cx="3124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133600" y="2895600"/>
            <a:ext cx="1447800" cy="231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6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900" b="1">
                <a:solidFill>
                  <a:srgbClr val="000000"/>
                </a:solidFill>
              </a:rPr>
              <a:t>Personal Information</a:t>
            </a: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0" y="0"/>
            <a:ext cx="12954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</a:rPr>
              <a:t>facebook</a:t>
            </a: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1524000" y="685800"/>
            <a:ext cx="678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dirty="0" smtClean="0">
                <a:solidFill>
                  <a:srgbClr val="000000"/>
                </a:solidFill>
              </a:rPr>
              <a:t>Romeo  </a:t>
            </a:r>
            <a:r>
              <a:rPr lang="en-US" sz="1000" dirty="0" smtClean="0">
                <a:solidFill>
                  <a:srgbClr val="000000"/>
                </a:solidFill>
              </a:rPr>
              <a:t>Just beat the Mantua Lakers last night! Still doesn’t help my girl problem..</a:t>
            </a:r>
            <a:endParaRPr lang="en-US" sz="10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3079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3" action="ppaction://hlinksldjump"/>
              </a:rPr>
              <a:t>Wall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3080" name="Rectangl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Photos</a:t>
            </a:r>
          </a:p>
        </p:txBody>
      </p:sp>
      <p:sp>
        <p:nvSpPr>
          <p:cNvPr id="3081" name="Rectangle 8"/>
          <p:cNvSpPr>
            <a:spLocks noChangeArrowheads="1"/>
          </p:cNvSpPr>
          <p:nvPr/>
        </p:nvSpPr>
        <p:spPr bwMode="auto">
          <a:xfrm>
            <a:off x="2895600" y="0"/>
            <a:ext cx="9144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5" action="ppaction://hlinksldjump"/>
              </a:rPr>
              <a:t>Messages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3082" name="Rectangle 9"/>
          <p:cNvSpPr>
            <a:spLocks noChangeArrowheads="1"/>
          </p:cNvSpPr>
          <p:nvPr/>
        </p:nvSpPr>
        <p:spPr bwMode="auto">
          <a:xfrm>
            <a:off x="37338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Boxes</a:t>
            </a:r>
          </a:p>
        </p:txBody>
      </p:sp>
      <p:sp>
        <p:nvSpPr>
          <p:cNvPr id="3083" name="Rectangle 10"/>
          <p:cNvSpPr>
            <a:spLocks noChangeArrowheads="1"/>
          </p:cNvSpPr>
          <p:nvPr/>
        </p:nvSpPr>
        <p:spPr bwMode="auto">
          <a:xfrm>
            <a:off x="45720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Rectangle 11"/>
          <p:cNvSpPr>
            <a:spLocks noChangeArrowheads="1"/>
          </p:cNvSpPr>
          <p:nvPr/>
        </p:nvSpPr>
        <p:spPr bwMode="auto">
          <a:xfrm>
            <a:off x="64770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smtClean="0">
                <a:solidFill>
                  <a:srgbClr val="FFFFFF"/>
                </a:solidFill>
              </a:rPr>
              <a:t>Romeo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085" name="Rectangle 12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Logout</a:t>
            </a:r>
          </a:p>
        </p:txBody>
      </p:sp>
      <p:sp>
        <p:nvSpPr>
          <p:cNvPr id="3086" name="Text Box 13"/>
          <p:cNvSpPr txBox="1">
            <a:spLocks noChangeArrowheads="1"/>
          </p:cNvSpPr>
          <p:nvPr/>
        </p:nvSpPr>
        <p:spPr bwMode="auto">
          <a:xfrm>
            <a:off x="152400" y="2438400"/>
            <a:ext cx="1600200" cy="2022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4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700" dirty="0">
                <a:solidFill>
                  <a:srgbClr val="000000"/>
                </a:solidFill>
              </a:rPr>
              <a:t>View photos of </a:t>
            </a:r>
            <a:r>
              <a:rPr lang="en-US" sz="700" dirty="0" smtClean="0">
                <a:solidFill>
                  <a:srgbClr val="000000"/>
                </a:solidFill>
              </a:rPr>
              <a:t>Romeo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>
                <a:solidFill>
                  <a:srgbClr val="000000"/>
                </a:solidFill>
              </a:rPr>
              <a:t>(5)</a:t>
            </a:r>
          </a:p>
        </p:txBody>
      </p:sp>
      <p:sp>
        <p:nvSpPr>
          <p:cNvPr id="3087" name="Line 14"/>
          <p:cNvSpPr>
            <a:spLocks noChangeShapeType="1"/>
          </p:cNvSpPr>
          <p:nvPr/>
        </p:nvSpPr>
        <p:spPr bwMode="auto">
          <a:xfrm>
            <a:off x="152400" y="26670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8" name="Text Box 15"/>
          <p:cNvSpPr txBox="1">
            <a:spLocks noChangeArrowheads="1"/>
          </p:cNvSpPr>
          <p:nvPr/>
        </p:nvSpPr>
        <p:spPr bwMode="auto">
          <a:xfrm>
            <a:off x="152400" y="2667000"/>
            <a:ext cx="1600200" cy="2022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4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700" dirty="0">
                <a:solidFill>
                  <a:srgbClr val="000000"/>
                </a:solidFill>
              </a:rPr>
              <a:t>Send </a:t>
            </a:r>
            <a:r>
              <a:rPr lang="en-US" sz="700" dirty="0" smtClean="0">
                <a:solidFill>
                  <a:srgbClr val="000000"/>
                </a:solidFill>
              </a:rPr>
              <a:t>Romeo a </a:t>
            </a:r>
            <a:r>
              <a:rPr lang="en-US" sz="700" dirty="0">
                <a:solidFill>
                  <a:srgbClr val="000000"/>
                </a:solidFill>
              </a:rPr>
              <a:t>message</a:t>
            </a:r>
          </a:p>
        </p:txBody>
      </p:sp>
      <p:sp>
        <p:nvSpPr>
          <p:cNvPr id="3089" name="Text Box 16"/>
          <p:cNvSpPr txBox="1">
            <a:spLocks noChangeArrowheads="1"/>
          </p:cNvSpPr>
          <p:nvPr/>
        </p:nvSpPr>
        <p:spPr bwMode="auto">
          <a:xfrm>
            <a:off x="152400" y="2882900"/>
            <a:ext cx="1600200" cy="2022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4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700" dirty="0">
                <a:solidFill>
                  <a:srgbClr val="000000"/>
                </a:solidFill>
              </a:rPr>
              <a:t>Poke </a:t>
            </a:r>
            <a:r>
              <a:rPr lang="en-US" sz="700" dirty="0" smtClean="0">
                <a:solidFill>
                  <a:srgbClr val="000000"/>
                </a:solidFill>
              </a:rPr>
              <a:t>Romeo</a:t>
            </a:r>
            <a:endParaRPr lang="en-US" sz="700" dirty="0">
              <a:solidFill>
                <a:srgbClr val="000000"/>
              </a:solidFill>
            </a:endParaRPr>
          </a:p>
        </p:txBody>
      </p:sp>
      <p:sp>
        <p:nvSpPr>
          <p:cNvPr id="3090" name="Line 17"/>
          <p:cNvSpPr>
            <a:spLocks noChangeShapeType="1"/>
          </p:cNvSpPr>
          <p:nvPr/>
        </p:nvSpPr>
        <p:spPr bwMode="auto">
          <a:xfrm>
            <a:off x="152400" y="28956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1" name="Line 18"/>
          <p:cNvSpPr>
            <a:spLocks noChangeShapeType="1"/>
          </p:cNvSpPr>
          <p:nvPr/>
        </p:nvSpPr>
        <p:spPr bwMode="auto">
          <a:xfrm>
            <a:off x="152400" y="31242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" name="Text Box 1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6063"/>
          </a:xfrm>
          <a:prstGeom prst="rect">
            <a:avLst/>
          </a:prstGeom>
          <a:solidFill>
            <a:srgbClr val="D9DCE7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99"/>
                </a:solidFill>
              </a:rPr>
              <a:t>Wall</a:t>
            </a:r>
          </a:p>
        </p:txBody>
      </p:sp>
      <p:sp>
        <p:nvSpPr>
          <p:cNvPr id="3093" name="Text Box 20"/>
          <p:cNvSpPr txBox="1">
            <a:spLocks noChangeArrowheads="1"/>
          </p:cNvSpPr>
          <p:nvPr/>
        </p:nvSpPr>
        <p:spPr bwMode="auto">
          <a:xfrm>
            <a:off x="2895600" y="1143000"/>
            <a:ext cx="762000" cy="246063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3094" name="Text Box 21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Notes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219200" cy="231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6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900" b="1">
                <a:solidFill>
                  <a:srgbClr val="000000"/>
                </a:solidFill>
              </a:rPr>
              <a:t>Basic Information</a:t>
            </a: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152400" y="3276600"/>
            <a:ext cx="1600200" cy="231775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6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900">
                <a:solidFill>
                  <a:srgbClr val="000000"/>
                </a:solidFill>
              </a:rPr>
              <a:t>Information</a:t>
            </a:r>
          </a:p>
        </p:txBody>
      </p:sp>
      <p:sp>
        <p:nvSpPr>
          <p:cNvPr id="3099" name="Line 27"/>
          <p:cNvSpPr>
            <a:spLocks noChangeShapeType="1"/>
          </p:cNvSpPr>
          <p:nvPr/>
        </p:nvSpPr>
        <p:spPr bwMode="auto">
          <a:xfrm>
            <a:off x="152400" y="32766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152400" y="3581400"/>
            <a:ext cx="1600200" cy="10437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000000"/>
                </a:solidFill>
              </a:rPr>
              <a:t>Verona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 smtClean="0">
                <a:solidFill>
                  <a:srgbClr val="959EBD"/>
                </a:solidFill>
              </a:rPr>
              <a:t>Birthday:   </a:t>
            </a:r>
            <a:r>
              <a:rPr lang="en-US" sz="800" dirty="0" smtClean="0">
                <a:solidFill>
                  <a:schemeClr val="tx1"/>
                </a:solidFill>
              </a:rPr>
              <a:t>Sept 14</a:t>
            </a:r>
            <a:endParaRPr lang="en-US" sz="800" dirty="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Political</a:t>
            </a:r>
            <a:r>
              <a:rPr lang="en-US" sz="800" dirty="0" smtClean="0">
                <a:solidFill>
                  <a:srgbClr val="959EBD"/>
                </a:solidFill>
              </a:rPr>
              <a:t>:</a:t>
            </a:r>
            <a:endParaRPr lang="en-US" sz="800" dirty="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000000"/>
                </a:solidFill>
              </a:rPr>
              <a:t>For Prince </a:t>
            </a:r>
            <a:r>
              <a:rPr lang="en-US" sz="800" dirty="0" err="1">
                <a:solidFill>
                  <a:srgbClr val="000000"/>
                </a:solidFill>
              </a:rPr>
              <a:t>Escalus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Religion</a:t>
            </a:r>
            <a:r>
              <a:rPr lang="en-US" sz="800" dirty="0" smtClean="0">
                <a:solidFill>
                  <a:srgbClr val="959EBD"/>
                </a:solidFill>
              </a:rPr>
              <a:t>:  </a:t>
            </a:r>
            <a:r>
              <a:rPr lang="en-US" sz="800" dirty="0" err="1" smtClean="0">
                <a:solidFill>
                  <a:schemeClr val="tx1"/>
                </a:solidFill>
              </a:rPr>
              <a:t>na</a:t>
            </a:r>
            <a:endParaRPr lang="en-US" sz="800" dirty="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000000"/>
                </a:solidFill>
              </a:rPr>
              <a:t>Verona, Italy</a:t>
            </a:r>
          </a:p>
        </p:txBody>
      </p:sp>
      <p:sp>
        <p:nvSpPr>
          <p:cNvPr id="3101" name="Line 29"/>
          <p:cNvSpPr>
            <a:spLocks noChangeShapeType="1"/>
          </p:cNvSpPr>
          <p:nvPr/>
        </p:nvSpPr>
        <p:spPr bwMode="auto">
          <a:xfrm>
            <a:off x="152400" y="4876800"/>
            <a:ext cx="16002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152400" y="4876800"/>
            <a:ext cx="1600200" cy="231775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6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900">
                <a:solidFill>
                  <a:srgbClr val="000000"/>
                </a:solidFill>
              </a:rPr>
              <a:t>Photos</a:t>
            </a:r>
          </a:p>
        </p:txBody>
      </p:sp>
      <p:sp>
        <p:nvSpPr>
          <p:cNvPr id="3103" name="Line 31"/>
          <p:cNvSpPr>
            <a:spLocks noChangeShapeType="1"/>
          </p:cNvSpPr>
          <p:nvPr/>
        </p:nvSpPr>
        <p:spPr bwMode="auto">
          <a:xfrm>
            <a:off x="3200400" y="1752600"/>
            <a:ext cx="32004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2057400" y="1905000"/>
            <a:ext cx="3124200" cy="91807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Networks:</a:t>
            </a:r>
            <a:r>
              <a:rPr lang="en-US" sz="800" dirty="0">
                <a:solidFill>
                  <a:srgbClr val="000000"/>
                </a:solidFill>
              </a:rPr>
              <a:t>         	          Verona, Italy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Sex:</a:t>
            </a:r>
            <a:r>
              <a:rPr lang="en-US" sz="800" dirty="0">
                <a:solidFill>
                  <a:srgbClr val="000000"/>
                </a:solidFill>
              </a:rPr>
              <a:t>                  	          Male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>
                <a:solidFill>
                  <a:srgbClr val="000000"/>
                </a:solidFill>
              </a:rPr>
              <a:t>           	 </a:t>
            </a:r>
            <a:r>
              <a:rPr lang="en-US" sz="800" dirty="0" smtClean="0">
                <a:solidFill>
                  <a:srgbClr val="000000"/>
                </a:solidFill>
              </a:rPr>
              <a:t>         Sept 14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>
                <a:solidFill>
                  <a:srgbClr val="000000"/>
                </a:solidFill>
              </a:rPr>
              <a:t>       	          Verona, Italy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Relationship Status:</a:t>
            </a:r>
            <a:r>
              <a:rPr lang="en-US" sz="800" dirty="0">
                <a:solidFill>
                  <a:srgbClr val="000000"/>
                </a:solidFill>
              </a:rPr>
              <a:t>          Single</a:t>
            </a: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Political Views:</a:t>
            </a:r>
            <a:r>
              <a:rPr lang="en-US" sz="800" dirty="0">
                <a:solidFill>
                  <a:srgbClr val="000000"/>
                </a:solidFill>
              </a:rPr>
              <a:t>	          For Prince </a:t>
            </a:r>
            <a:r>
              <a:rPr lang="en-US" sz="800" dirty="0" err="1">
                <a:solidFill>
                  <a:srgbClr val="000000"/>
                </a:solidFill>
              </a:rPr>
              <a:t>Escalus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lnSpc>
                <a:spcPct val="5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Religious Views</a:t>
            </a:r>
            <a:r>
              <a:rPr lang="en-US" sz="800" dirty="0" smtClean="0">
                <a:solidFill>
                  <a:srgbClr val="959EBD"/>
                </a:solidFill>
              </a:rPr>
              <a:t>:                </a:t>
            </a:r>
            <a:r>
              <a:rPr lang="en-US" sz="800" dirty="0" err="1" smtClean="0">
                <a:solidFill>
                  <a:schemeClr val="tx1"/>
                </a:solidFill>
              </a:rPr>
              <a:t>na</a:t>
            </a:r>
            <a:endParaRPr lang="en-US" sz="800" dirty="0">
              <a:solidFill>
                <a:srgbClr val="959EBD"/>
              </a:solidFill>
            </a:endParaRPr>
          </a:p>
        </p:txBody>
      </p:sp>
      <p:sp>
        <p:nvSpPr>
          <p:cNvPr id="3105" name="Text Box 33"/>
          <p:cNvSpPr txBox="1">
            <a:spLocks noChangeArrowheads="1"/>
          </p:cNvSpPr>
          <p:nvPr/>
        </p:nvSpPr>
        <p:spPr bwMode="auto">
          <a:xfrm>
            <a:off x="2133600" y="3200400"/>
            <a:ext cx="4495800" cy="11537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>
                <a:solidFill>
                  <a:srgbClr val="000000"/>
                </a:solidFill>
              </a:rPr>
              <a:t>         	          </a:t>
            </a:r>
            <a:r>
              <a:rPr lang="en-US" sz="800" dirty="0" smtClean="0">
                <a:solidFill>
                  <a:srgbClr val="000000"/>
                </a:solidFill>
              </a:rPr>
              <a:t>Hanging out with </a:t>
            </a:r>
            <a:r>
              <a:rPr lang="en-US" sz="800" dirty="0" err="1" smtClean="0">
                <a:solidFill>
                  <a:srgbClr val="000000"/>
                </a:solidFill>
              </a:rPr>
              <a:t>Merc</a:t>
            </a:r>
            <a:r>
              <a:rPr lang="en-US" sz="800" dirty="0" smtClean="0">
                <a:solidFill>
                  <a:srgbClr val="000000"/>
                </a:solidFill>
              </a:rPr>
              <a:t> and Ben and playing ball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Interests:</a:t>
            </a:r>
            <a:r>
              <a:rPr lang="en-US" sz="800" dirty="0">
                <a:solidFill>
                  <a:srgbClr val="000000"/>
                </a:solidFill>
              </a:rPr>
              <a:t>                           Sword fights, the ladies, </a:t>
            </a:r>
            <a:r>
              <a:rPr lang="en-US" sz="800" dirty="0" smtClean="0">
                <a:solidFill>
                  <a:srgbClr val="000000"/>
                </a:solidFill>
              </a:rPr>
              <a:t>Basketball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Favorite Music:	           </a:t>
            </a:r>
            <a:r>
              <a:rPr lang="en-US" sz="800" dirty="0">
                <a:solidFill>
                  <a:schemeClr val="tx1"/>
                </a:solidFill>
              </a:rPr>
              <a:t>Lil’ Wayne, </a:t>
            </a:r>
            <a:r>
              <a:rPr lang="en-US" sz="800" dirty="0" smtClean="0">
                <a:solidFill>
                  <a:schemeClr val="tx1"/>
                </a:solidFill>
              </a:rPr>
              <a:t>Yung </a:t>
            </a:r>
            <a:r>
              <a:rPr lang="en-US" sz="800" dirty="0" err="1" smtClean="0">
                <a:solidFill>
                  <a:schemeClr val="tx1"/>
                </a:solidFill>
              </a:rPr>
              <a:t>Jeezy,T.I</a:t>
            </a:r>
            <a:r>
              <a:rPr lang="en-US" sz="800" dirty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Favorite Movies</a:t>
            </a:r>
            <a:r>
              <a:rPr lang="en-US" sz="800" dirty="0" smtClean="0">
                <a:solidFill>
                  <a:srgbClr val="959EBD"/>
                </a:solidFill>
              </a:rPr>
              <a:t>:                </a:t>
            </a:r>
            <a:r>
              <a:rPr lang="en-US" sz="800" dirty="0" smtClean="0">
                <a:solidFill>
                  <a:schemeClr val="tx1"/>
                </a:solidFill>
              </a:rPr>
              <a:t>The Hangover, Coach Carter, Stepbrothers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Favorite TV Shows:	          </a:t>
            </a:r>
            <a:r>
              <a:rPr lang="en-US" sz="800" dirty="0" smtClean="0">
                <a:solidFill>
                  <a:srgbClr val="000000"/>
                </a:solidFill>
              </a:rPr>
              <a:t>Sports Center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Favorite Books:</a:t>
            </a:r>
            <a:r>
              <a:rPr lang="en-US" sz="800" dirty="0">
                <a:solidFill>
                  <a:srgbClr val="000000"/>
                </a:solidFill>
              </a:rPr>
              <a:t>	          </a:t>
            </a:r>
            <a:r>
              <a:rPr lang="en-US" sz="800" dirty="0" smtClean="0">
                <a:solidFill>
                  <a:srgbClr val="000000"/>
                </a:solidFill>
              </a:rPr>
              <a:t>Sports </a:t>
            </a:r>
            <a:r>
              <a:rPr lang="en-US" sz="800" dirty="0">
                <a:solidFill>
                  <a:srgbClr val="000000"/>
                </a:solidFill>
              </a:rPr>
              <a:t>Illustrated </a:t>
            </a:r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838200" y="5334000"/>
            <a:ext cx="838200" cy="6818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5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 smtClean="0">
                <a:solidFill>
                  <a:srgbClr val="333399"/>
                </a:solidFill>
              </a:rPr>
              <a:t>Me and Ben and </a:t>
            </a:r>
            <a:r>
              <a:rPr lang="en-US" sz="800" dirty="0" err="1" smtClean="0">
                <a:solidFill>
                  <a:srgbClr val="333399"/>
                </a:solidFill>
              </a:rPr>
              <a:t>Merc</a:t>
            </a:r>
            <a:r>
              <a:rPr lang="en-US" sz="800" dirty="0" smtClean="0">
                <a:solidFill>
                  <a:srgbClr val="333399"/>
                </a:solidFill>
              </a:rPr>
              <a:t> </a:t>
            </a:r>
            <a:r>
              <a:rPr lang="en-US" sz="800" dirty="0" err="1" smtClean="0">
                <a:solidFill>
                  <a:srgbClr val="333399"/>
                </a:solidFill>
              </a:rPr>
              <a:t>playin</a:t>
            </a:r>
            <a:endParaRPr lang="en-US" sz="800" dirty="0">
              <a:solidFill>
                <a:srgbClr val="333399"/>
              </a:solidFill>
            </a:endParaRPr>
          </a:p>
          <a:p>
            <a:pPr>
              <a:lnSpc>
                <a:spcPct val="85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000000"/>
                </a:solidFill>
              </a:rPr>
              <a:t>Updated last Tuesday</a:t>
            </a:r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152400" y="5105400"/>
            <a:ext cx="838200" cy="20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4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700">
                <a:solidFill>
                  <a:srgbClr val="000000"/>
                </a:solidFill>
              </a:rPr>
              <a:t>2 Albums</a:t>
            </a:r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838200" y="6172200"/>
            <a:ext cx="838200" cy="6818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5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 smtClean="0">
                <a:solidFill>
                  <a:srgbClr val="333399"/>
                </a:solidFill>
              </a:rPr>
              <a:t>Me getting ready for the ball last winter</a:t>
            </a:r>
            <a:endParaRPr lang="en-US" sz="800" dirty="0">
              <a:solidFill>
                <a:srgbClr val="333399"/>
              </a:solidFill>
            </a:endParaRPr>
          </a:p>
          <a:p>
            <a:pPr>
              <a:lnSpc>
                <a:spcPct val="85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000000"/>
                </a:solidFill>
              </a:rPr>
              <a:t>Updated two months ago</a:t>
            </a:r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2133600" y="4800600"/>
            <a:ext cx="1447800" cy="231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6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900" b="1">
                <a:solidFill>
                  <a:srgbClr val="000000"/>
                </a:solidFill>
              </a:rPr>
              <a:t>Contact Information</a:t>
            </a:r>
          </a:p>
        </p:txBody>
      </p:sp>
      <p:sp>
        <p:nvSpPr>
          <p:cNvPr id="3110" name="Line 38"/>
          <p:cNvSpPr>
            <a:spLocks noChangeShapeType="1"/>
          </p:cNvSpPr>
          <p:nvPr/>
        </p:nvSpPr>
        <p:spPr bwMode="auto">
          <a:xfrm>
            <a:off x="3276600" y="4953000"/>
            <a:ext cx="3200400" cy="1588"/>
          </a:xfrm>
          <a:prstGeom prst="line">
            <a:avLst/>
          </a:prstGeom>
          <a:noFill/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1" name="Text Box 39"/>
          <p:cNvSpPr txBox="1">
            <a:spLocks noChangeArrowheads="1"/>
          </p:cNvSpPr>
          <p:nvPr/>
        </p:nvSpPr>
        <p:spPr bwMode="auto">
          <a:xfrm>
            <a:off x="2133600" y="5105400"/>
            <a:ext cx="4267200" cy="40485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Address:	         </a:t>
            </a:r>
            <a:r>
              <a:rPr lang="en-US" sz="800" dirty="0" smtClean="0">
                <a:solidFill>
                  <a:srgbClr val="000000"/>
                </a:solidFill>
              </a:rPr>
              <a:t>128 Verona Drive, Verona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800" dirty="0">
                <a:solidFill>
                  <a:srgbClr val="959EBD"/>
                </a:solidFill>
              </a:rPr>
              <a:t>Phone Number:	</a:t>
            </a:r>
            <a:r>
              <a:rPr lang="en-US" sz="800" dirty="0">
                <a:solidFill>
                  <a:srgbClr val="000000"/>
                </a:solidFill>
              </a:rPr>
              <a:t>         (808) </a:t>
            </a:r>
            <a:r>
              <a:rPr lang="en-US" sz="800" dirty="0" smtClean="0">
                <a:solidFill>
                  <a:srgbClr val="000000"/>
                </a:solidFill>
              </a:rPr>
              <a:t>123-4566  </a:t>
            </a:r>
            <a:r>
              <a:rPr lang="en-US" sz="800" dirty="0">
                <a:solidFill>
                  <a:srgbClr val="000000"/>
                </a:solidFill>
              </a:rPr>
              <a:t>(txt it!!)</a:t>
            </a:r>
          </a:p>
        </p:txBody>
      </p:sp>
      <p:graphicFrame>
        <p:nvGraphicFramePr>
          <p:cNvPr id="4137" name="Group 41"/>
          <p:cNvGraphicFramePr>
            <a:graphicFrameLocks noGrp="1"/>
          </p:cNvGraphicFramePr>
          <p:nvPr/>
        </p:nvGraphicFramePr>
        <p:xfrm>
          <a:off x="0" y="1870074"/>
          <a:ext cx="1639888" cy="415926"/>
        </p:xfrm>
        <a:graphic>
          <a:graphicData uri="http://schemas.openxmlformats.org/drawingml/2006/table">
            <a:tbl>
              <a:tblPr/>
              <a:tblGrid>
                <a:gridCol w="1639888"/>
              </a:tblGrid>
              <a:tr h="41592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Woot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! Go Verona Cavs!</a:t>
                      </a:r>
                    </a:p>
                  </a:txBody>
                  <a:tcPr marL="90000" marR="90000" marT="55620" marB="46800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4" name="Picture 43" descr="lebronjam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" y="457200"/>
            <a:ext cx="1316824" cy="1304925"/>
          </a:xfrm>
          <a:prstGeom prst="rect">
            <a:avLst/>
          </a:prstGeom>
        </p:spPr>
      </p:pic>
      <p:pic>
        <p:nvPicPr>
          <p:cNvPr id="45" name="Picture 44" descr="backetball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2400" y="5257800"/>
            <a:ext cx="609600" cy="609600"/>
          </a:xfrm>
          <a:prstGeom prst="rect">
            <a:avLst/>
          </a:prstGeom>
        </p:spPr>
      </p:pic>
      <p:pic>
        <p:nvPicPr>
          <p:cNvPr id="46" name="Picture 45" descr="Rome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52400" y="6096000"/>
            <a:ext cx="557213" cy="639967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0" y="0"/>
            <a:ext cx="12954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</a:rPr>
              <a:t>facebook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3" action="ppaction://hlinksldjump"/>
              </a:rPr>
              <a:t>Wall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Photos</a:t>
            </a:r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2895600" y="0"/>
            <a:ext cx="10668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4" action="ppaction://hlinksldjump"/>
              </a:rPr>
              <a:t>Messages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4103" name="Rectangle 6"/>
          <p:cNvSpPr>
            <a:spLocks noChangeArrowheads="1"/>
          </p:cNvSpPr>
          <p:nvPr/>
        </p:nvSpPr>
        <p:spPr bwMode="auto">
          <a:xfrm>
            <a:off x="3962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Boxes</a:t>
            </a:r>
          </a:p>
        </p:txBody>
      </p: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46482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Rectangle 8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smtClean="0">
                <a:solidFill>
                  <a:srgbClr val="FFFFFF"/>
                </a:solidFill>
              </a:rPr>
              <a:t>Romeo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106" name="Rectangle 9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Logout</a:t>
            </a:r>
          </a:p>
        </p:txBody>
      </p:sp>
      <p:sp>
        <p:nvSpPr>
          <p:cNvPr id="4107" name="Text Box 10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4108" name="Text Box 11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4109" name="Text Box 12"/>
          <p:cNvSpPr txBox="1">
            <a:spLocks noChangeArrowheads="1"/>
          </p:cNvSpPr>
          <p:nvPr/>
        </p:nvSpPr>
        <p:spPr bwMode="auto">
          <a:xfrm>
            <a:off x="2438400" y="1143000"/>
            <a:ext cx="762000" cy="246063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Notes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685800" y="1524000"/>
            <a:ext cx="5867400" cy="223356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100" b="1" dirty="0">
                <a:solidFill>
                  <a:srgbClr val="000000"/>
                </a:solidFill>
              </a:rPr>
              <a:t>Text Message Conversation with </a:t>
            </a:r>
            <a:r>
              <a:rPr lang="en-US" sz="1100" b="1" dirty="0" err="1">
                <a:solidFill>
                  <a:srgbClr val="000000"/>
                </a:solidFill>
              </a:rPr>
              <a:t>Tybalt</a:t>
            </a:r>
            <a:endParaRPr lang="en-US" sz="1100" b="1" dirty="0">
              <a:solidFill>
                <a:srgbClr val="000000"/>
              </a:solidFill>
            </a:endParaRPr>
          </a:p>
          <a:p>
            <a:pPr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100" dirty="0" smtClean="0">
                <a:solidFill>
                  <a:srgbClr val="000000"/>
                </a:solidFill>
              </a:rPr>
              <a:t>Stupid </a:t>
            </a:r>
            <a:r>
              <a:rPr lang="en-US" sz="1100" dirty="0" err="1" smtClean="0">
                <a:solidFill>
                  <a:srgbClr val="000000"/>
                </a:solidFill>
              </a:rPr>
              <a:t>Tybalt</a:t>
            </a:r>
            <a:r>
              <a:rPr lang="en-US" sz="1100" dirty="0" smtClean="0">
                <a:solidFill>
                  <a:srgbClr val="000000"/>
                </a:solidFill>
              </a:rPr>
              <a:t> </a:t>
            </a:r>
            <a:r>
              <a:rPr lang="en-US" sz="1100" dirty="0" err="1" smtClean="0">
                <a:solidFill>
                  <a:srgbClr val="000000"/>
                </a:solidFill>
              </a:rPr>
              <a:t>txtd</a:t>
            </a:r>
            <a:r>
              <a:rPr lang="en-US" sz="1100" dirty="0" smtClean="0">
                <a:solidFill>
                  <a:srgbClr val="000000"/>
                </a:solidFill>
              </a:rPr>
              <a:t> me last night.  Look what he had to say:</a:t>
            </a:r>
            <a:endParaRPr lang="en-US" sz="1100" dirty="0">
              <a:solidFill>
                <a:srgbClr val="000000"/>
              </a:solidFill>
            </a:endParaRPr>
          </a:p>
          <a:p>
            <a:pPr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100" dirty="0" err="1">
                <a:solidFill>
                  <a:srgbClr val="000000"/>
                </a:solidFill>
              </a:rPr>
              <a:t>Tybalt</a:t>
            </a:r>
            <a:r>
              <a:rPr lang="en-US" sz="1100" dirty="0">
                <a:solidFill>
                  <a:srgbClr val="000000"/>
                </a:solidFill>
              </a:rPr>
              <a:t>:  </a:t>
            </a:r>
            <a:r>
              <a:rPr lang="en-US" sz="1100" dirty="0" smtClean="0">
                <a:solidFill>
                  <a:srgbClr val="000000"/>
                </a:solidFill>
              </a:rPr>
              <a:t>Ur going down Romeo.</a:t>
            </a:r>
            <a:endParaRPr lang="en-US" sz="1100" dirty="0">
              <a:solidFill>
                <a:srgbClr val="000000"/>
              </a:solidFill>
            </a:endParaRPr>
          </a:p>
          <a:p>
            <a:pPr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100" dirty="0">
                <a:solidFill>
                  <a:srgbClr val="000000"/>
                </a:solidFill>
              </a:rPr>
              <a:t>Me: </a:t>
            </a:r>
            <a:r>
              <a:rPr lang="en-US" sz="1100" dirty="0" smtClean="0">
                <a:solidFill>
                  <a:srgbClr val="000000"/>
                </a:solidFill>
              </a:rPr>
              <a:t>Whatever u want to think.</a:t>
            </a:r>
            <a:endParaRPr lang="en-US" sz="1100" dirty="0">
              <a:solidFill>
                <a:srgbClr val="000000"/>
              </a:solidFill>
            </a:endParaRPr>
          </a:p>
          <a:p>
            <a:pPr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100" dirty="0" err="1">
                <a:solidFill>
                  <a:srgbClr val="000000"/>
                </a:solidFill>
              </a:rPr>
              <a:t>Tybalt</a:t>
            </a:r>
            <a:r>
              <a:rPr lang="en-US" sz="1100" dirty="0">
                <a:solidFill>
                  <a:srgbClr val="000000"/>
                </a:solidFill>
              </a:rPr>
              <a:t>: </a:t>
            </a:r>
            <a:r>
              <a:rPr lang="en-US" sz="1100" dirty="0" smtClean="0">
                <a:solidFill>
                  <a:srgbClr val="000000"/>
                </a:solidFill>
              </a:rPr>
              <a:t>I’ve got moves like u wont believe.</a:t>
            </a:r>
            <a:endParaRPr lang="en-US" sz="1100" dirty="0">
              <a:solidFill>
                <a:srgbClr val="000000"/>
              </a:solidFill>
            </a:endParaRPr>
          </a:p>
          <a:p>
            <a:pPr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100" dirty="0">
                <a:solidFill>
                  <a:srgbClr val="000000"/>
                </a:solidFill>
              </a:rPr>
              <a:t>Me: </a:t>
            </a:r>
            <a:r>
              <a:rPr lang="en-US" sz="1100" dirty="0" smtClean="0">
                <a:solidFill>
                  <a:srgbClr val="000000"/>
                </a:solidFill>
              </a:rPr>
              <a:t>That’s cute.  I wont fight u..</a:t>
            </a:r>
            <a:r>
              <a:rPr lang="en-US" sz="1100" dirty="0" err="1" smtClean="0">
                <a:solidFill>
                  <a:srgbClr val="000000"/>
                </a:solidFill>
              </a:rPr>
              <a:t>im</a:t>
            </a:r>
            <a:r>
              <a:rPr lang="en-US" sz="1100" dirty="0" smtClean="0">
                <a:solidFill>
                  <a:srgbClr val="000000"/>
                </a:solidFill>
              </a:rPr>
              <a:t> a bigger person than that.</a:t>
            </a:r>
            <a:endParaRPr lang="en-US" sz="1100" dirty="0">
              <a:solidFill>
                <a:srgbClr val="000000"/>
              </a:solidFill>
            </a:endParaRPr>
          </a:p>
          <a:p>
            <a:pPr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100" dirty="0" err="1">
                <a:solidFill>
                  <a:srgbClr val="000000"/>
                </a:solidFill>
              </a:rPr>
              <a:t>Tybalt</a:t>
            </a:r>
            <a:r>
              <a:rPr lang="en-US" sz="1100" dirty="0">
                <a:solidFill>
                  <a:srgbClr val="000000"/>
                </a:solidFill>
              </a:rPr>
              <a:t>: </a:t>
            </a:r>
            <a:r>
              <a:rPr lang="en-US" sz="1100" dirty="0" smtClean="0">
                <a:solidFill>
                  <a:srgbClr val="000000"/>
                </a:solidFill>
              </a:rPr>
              <a:t>Come on </a:t>
            </a:r>
            <a:r>
              <a:rPr lang="en-US" sz="1100" dirty="0" err="1" smtClean="0">
                <a:solidFill>
                  <a:srgbClr val="000000"/>
                </a:solidFill>
              </a:rPr>
              <a:t>Wussy</a:t>
            </a:r>
            <a:r>
              <a:rPr lang="en-US" sz="1100" dirty="0">
                <a:solidFill>
                  <a:srgbClr val="000000"/>
                </a:solidFill>
              </a:rPr>
              <a:t>!</a:t>
            </a:r>
          </a:p>
          <a:p>
            <a:pPr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100" dirty="0">
                <a:solidFill>
                  <a:srgbClr val="000000"/>
                </a:solidFill>
              </a:rPr>
              <a:t>Me</a:t>
            </a:r>
            <a:r>
              <a:rPr lang="en-US" sz="1100" dirty="0" smtClean="0">
                <a:solidFill>
                  <a:srgbClr val="000000"/>
                </a:solidFill>
              </a:rPr>
              <a:t>:  No thanks man..</a:t>
            </a:r>
            <a:endParaRPr lang="en-US" sz="1100" dirty="0">
              <a:solidFill>
                <a:srgbClr val="000000"/>
              </a:solidFill>
            </a:endParaRPr>
          </a:p>
          <a:p>
            <a:pPr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100" dirty="0" err="1" smtClean="0">
                <a:solidFill>
                  <a:srgbClr val="000000"/>
                </a:solidFill>
              </a:rPr>
              <a:t>Tybalt</a:t>
            </a:r>
            <a:r>
              <a:rPr lang="en-US" sz="1100" dirty="0" smtClean="0">
                <a:solidFill>
                  <a:srgbClr val="000000"/>
                </a:solidFill>
              </a:rPr>
              <a:t>:  U better watch </a:t>
            </a:r>
            <a:r>
              <a:rPr lang="en-US" sz="1100" dirty="0" err="1" smtClean="0">
                <a:solidFill>
                  <a:srgbClr val="000000"/>
                </a:solidFill>
              </a:rPr>
              <a:t>ur</a:t>
            </a:r>
            <a:r>
              <a:rPr lang="en-US" sz="1100" dirty="0" smtClean="0">
                <a:solidFill>
                  <a:srgbClr val="000000"/>
                </a:solidFill>
              </a:rPr>
              <a:t> back Romeo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533400" y="4114800"/>
            <a:ext cx="5638800" cy="940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 b="1" dirty="0">
                <a:solidFill>
                  <a:srgbClr val="000000"/>
                </a:solidFill>
              </a:rPr>
              <a:t>Blog </a:t>
            </a:r>
            <a:r>
              <a:rPr lang="en-US" sz="1000" b="1" dirty="0" smtClean="0">
                <a:solidFill>
                  <a:srgbClr val="000000"/>
                </a:solidFill>
              </a:rPr>
              <a:t>on </a:t>
            </a:r>
            <a:r>
              <a:rPr lang="en-US" sz="1000" b="1" dirty="0" smtClean="0">
                <a:solidFill>
                  <a:srgbClr val="000000"/>
                </a:solidFill>
              </a:rPr>
              <a:t>all </a:t>
            </a:r>
            <a:r>
              <a:rPr lang="en-US" sz="1000" b="1" dirty="0" smtClean="0">
                <a:solidFill>
                  <a:srgbClr val="000000"/>
                </a:solidFill>
              </a:rPr>
              <a:t>of the </a:t>
            </a:r>
            <a:r>
              <a:rPr lang="en-US" sz="1000" b="1" dirty="0" err="1" smtClean="0">
                <a:solidFill>
                  <a:srgbClr val="000000"/>
                </a:solidFill>
              </a:rPr>
              <a:t>Capulets</a:t>
            </a:r>
            <a:r>
              <a:rPr lang="en-US" sz="1000" b="1" dirty="0" smtClean="0">
                <a:solidFill>
                  <a:srgbClr val="000000"/>
                </a:solidFill>
              </a:rPr>
              <a:t> I don’t like.</a:t>
            </a:r>
          </a:p>
          <a:p>
            <a:pPr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 dirty="0" smtClean="0">
                <a:solidFill>
                  <a:srgbClr val="000000"/>
                </a:solidFill>
              </a:rPr>
              <a:t>There is only one </a:t>
            </a:r>
            <a:r>
              <a:rPr lang="en-US" sz="1000" dirty="0" err="1" smtClean="0">
                <a:solidFill>
                  <a:srgbClr val="000000"/>
                </a:solidFill>
              </a:rPr>
              <a:t>capulet</a:t>
            </a:r>
            <a:r>
              <a:rPr lang="en-US" sz="1000" dirty="0" smtClean="0">
                <a:solidFill>
                  <a:srgbClr val="000000"/>
                </a:solidFill>
              </a:rPr>
              <a:t> that I like, I wont say a name.  They are all filthy, </a:t>
            </a:r>
            <a:r>
              <a:rPr lang="en-US" sz="1000" dirty="0" smtClean="0">
                <a:solidFill>
                  <a:srgbClr val="000000"/>
                </a:solidFill>
              </a:rPr>
              <a:t>gross, </a:t>
            </a:r>
            <a:r>
              <a:rPr lang="en-US" sz="1000" dirty="0" smtClean="0">
                <a:solidFill>
                  <a:srgbClr val="000000"/>
                </a:solidFill>
              </a:rPr>
              <a:t>mean and stupid humans.  If it were up to me, they wouldn’t even be alive!  The Capulet I like </a:t>
            </a:r>
            <a:r>
              <a:rPr lang="en-US" sz="1000" dirty="0" err="1" smtClean="0">
                <a:solidFill>
                  <a:srgbClr val="000000"/>
                </a:solidFill>
              </a:rPr>
              <a:t>tho</a:t>
            </a:r>
            <a:r>
              <a:rPr lang="en-US" sz="1000" dirty="0" smtClean="0">
                <a:solidFill>
                  <a:srgbClr val="000000"/>
                </a:solidFill>
              </a:rPr>
              <a:t> can live, this Capulet means the world to me and I have only known this person a day.  The rest of all </a:t>
            </a:r>
            <a:r>
              <a:rPr lang="en-US" sz="1000" dirty="0" smtClean="0">
                <a:solidFill>
                  <a:srgbClr val="000000"/>
                </a:solidFill>
              </a:rPr>
              <a:t>of </a:t>
            </a:r>
            <a:r>
              <a:rPr lang="en-US" sz="1000" dirty="0" smtClean="0">
                <a:solidFill>
                  <a:srgbClr val="000000"/>
                </a:solidFill>
              </a:rPr>
              <a:t>u disgusting </a:t>
            </a:r>
            <a:r>
              <a:rPr lang="en-US" sz="1000" dirty="0" err="1" smtClean="0">
                <a:solidFill>
                  <a:srgbClr val="000000"/>
                </a:solidFill>
              </a:rPr>
              <a:t>capulets</a:t>
            </a:r>
            <a:r>
              <a:rPr lang="en-US" sz="1000" dirty="0" smtClean="0">
                <a:solidFill>
                  <a:srgbClr val="000000"/>
                </a:solidFill>
              </a:rPr>
              <a:t> can kiss my hind end and cause trouble somewhere else!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dirty="0" smtClean="0">
                <a:solidFill>
                  <a:srgbClr val="000000"/>
                </a:solidFill>
              </a:rPr>
              <a:t>Romeo  </a:t>
            </a:r>
            <a:r>
              <a:rPr lang="en-US" sz="1050" dirty="0" smtClean="0">
                <a:solidFill>
                  <a:srgbClr val="000000"/>
                </a:solidFill>
              </a:rPr>
              <a:t>Just beat the Mantua Lakers last night! Still doesn’t help my girl problem.. </a:t>
            </a:r>
            <a:r>
              <a:rPr lang="en-US" sz="1400" dirty="0" smtClean="0">
                <a:solidFill>
                  <a:srgbClr val="000000"/>
                </a:solidFill>
              </a:rPr>
              <a:t>  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533400" y="1524000"/>
            <a:ext cx="6400800" cy="2362200"/>
          </a:xfrm>
          <a:prstGeom prst="rect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+mn-ea"/>
              <a:cs typeface="Arial Unicode MS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33400" y="4038600"/>
            <a:ext cx="6400800" cy="2209800"/>
          </a:xfrm>
          <a:prstGeom prst="rect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+mn-ea"/>
              <a:cs typeface="Arial Unicode MS" charset="0"/>
            </a:endParaRPr>
          </a:p>
        </p:txBody>
      </p:sp>
      <p:pic>
        <p:nvPicPr>
          <p:cNvPr id="23" name="Picture 22" descr="lebronjam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" y="457200"/>
            <a:ext cx="762000" cy="75511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0" y="1981200"/>
            <a:ext cx="9144000" cy="1447800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1"/>
          <p:cNvSpPr>
            <a:spLocks noChangeArrowheads="1"/>
          </p:cNvSpPr>
          <p:nvPr/>
        </p:nvSpPr>
        <p:spPr bwMode="auto">
          <a:xfrm>
            <a:off x="0" y="4572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Rectangle 12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Logout</a:t>
            </a:r>
          </a:p>
        </p:txBody>
      </p:sp>
      <p:sp>
        <p:nvSpPr>
          <p:cNvPr id="5125" name="Rectangle 8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smtClean="0">
                <a:solidFill>
                  <a:srgbClr val="FFFFFF"/>
                </a:solidFill>
              </a:rPr>
              <a:t>Romeo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5126" name="Rectangle 7"/>
          <p:cNvSpPr>
            <a:spLocks noChangeArrowheads="1"/>
          </p:cNvSpPr>
          <p:nvPr/>
        </p:nvSpPr>
        <p:spPr bwMode="auto">
          <a:xfrm>
            <a:off x="46482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3962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Boxes</a:t>
            </a:r>
          </a:p>
        </p:txBody>
      </p:sp>
      <p:sp>
        <p:nvSpPr>
          <p:cNvPr id="5128" name="Rectangle 5"/>
          <p:cNvSpPr>
            <a:spLocks noChangeArrowheads="1"/>
          </p:cNvSpPr>
          <p:nvPr/>
        </p:nvSpPr>
        <p:spPr bwMode="auto">
          <a:xfrm>
            <a:off x="2895600" y="0"/>
            <a:ext cx="10668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3" action="ppaction://hlinksldjump"/>
              </a:rPr>
              <a:t>Messages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5129" name="Rectangle 4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Photos</a:t>
            </a:r>
          </a:p>
        </p:txBody>
      </p:sp>
      <p:sp>
        <p:nvSpPr>
          <p:cNvPr id="5130" name="Rectangle 3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4" action="ppaction://hlinksldjump"/>
              </a:rPr>
              <a:t>Wall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5131" name="Text Box 2"/>
          <p:cNvSpPr txBox="1">
            <a:spLocks noChangeArrowheads="1"/>
          </p:cNvSpPr>
          <p:nvPr/>
        </p:nvSpPr>
        <p:spPr bwMode="auto">
          <a:xfrm>
            <a:off x="0" y="0"/>
            <a:ext cx="12954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</a:rPr>
              <a:t>facebook</a:t>
            </a:r>
          </a:p>
        </p:txBody>
      </p:sp>
      <p:sp>
        <p:nvSpPr>
          <p:cNvPr id="5132" name="Rectangle 17"/>
          <p:cNvSpPr>
            <a:spLocks noChangeArrowheads="1"/>
          </p:cNvSpPr>
          <p:nvPr/>
        </p:nvSpPr>
        <p:spPr bwMode="auto">
          <a:xfrm>
            <a:off x="1066800" y="533400"/>
            <a:ext cx="6400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Inbox (1)</a:t>
            </a:r>
            <a:endParaRPr lang="en-US" sz="10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3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71600" y="2057400"/>
            <a:ext cx="6096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  <a:ea typeface="+mn-ea"/>
                <a:cs typeface="Arial Unicode MS" charset="0"/>
              </a:rPr>
              <a:t>Benvolio</a:t>
            </a:r>
            <a:endParaRPr lang="en-US" sz="2400" dirty="0">
              <a:solidFill>
                <a:schemeClr val="accent2">
                  <a:lumMod val="75000"/>
                </a:schemeClr>
              </a:solidFill>
              <a:ea typeface="+mn-ea"/>
              <a:cs typeface="Arial Unicode MS" charset="0"/>
            </a:endParaRPr>
          </a:p>
          <a:p>
            <a:pPr>
              <a:buFont typeface="Times New Roman" pitchFamily="16" charset="0"/>
              <a:buNone/>
              <a:defRPr/>
            </a:pPr>
            <a:r>
              <a:rPr lang="en-US" sz="1200" dirty="0">
                <a:solidFill>
                  <a:schemeClr val="tx1"/>
                </a:solidFill>
                <a:ea typeface="+mn-ea"/>
                <a:cs typeface="Arial Unicode MS" charset="0"/>
                <a:hlinkClick r:id="rId5" action="ppaction://hlinksldjump"/>
              </a:rPr>
              <a:t>RIP Man</a:t>
            </a:r>
            <a:endParaRPr lang="en-US" sz="1200" dirty="0">
              <a:solidFill>
                <a:schemeClr val="tx1"/>
              </a:solidFill>
              <a:ea typeface="+mn-ea"/>
              <a:cs typeface="Arial Unicode MS" charset="0"/>
            </a:endParaRPr>
          </a:p>
          <a:p>
            <a:pPr>
              <a:buFont typeface="Times New Roman" pitchFamily="16" charset="0"/>
              <a:buNone/>
              <a:defRPr/>
            </a:pPr>
            <a:endParaRPr lang="en-US" sz="1200" dirty="0">
              <a:solidFill>
                <a:schemeClr val="tx1"/>
              </a:solidFill>
              <a:ea typeface="+mn-ea"/>
              <a:cs typeface="Arial Unicode MS" charset="0"/>
            </a:endParaRPr>
          </a:p>
          <a:p>
            <a:pPr>
              <a:buFont typeface="Times New Roman" pitchFamily="16" charset="0"/>
              <a:buNone/>
              <a:defRPr/>
            </a:pPr>
            <a:r>
              <a:rPr lang="en-US" sz="1200" dirty="0" smtClean="0">
                <a:solidFill>
                  <a:schemeClr val="tx1"/>
                </a:solidFill>
                <a:ea typeface="+mn-ea"/>
                <a:cs typeface="Arial Unicode MS" charset="0"/>
              </a:rPr>
              <a:t>Wow.. </a:t>
            </a:r>
            <a:r>
              <a:rPr lang="en-US" sz="1200" dirty="0" err="1" smtClean="0">
                <a:solidFill>
                  <a:schemeClr val="tx1"/>
                </a:solidFill>
                <a:ea typeface="+mn-ea"/>
                <a:cs typeface="Arial Unicode MS" charset="0"/>
              </a:rPr>
              <a:t>Youre</a:t>
            </a:r>
            <a:r>
              <a:rPr lang="en-US" sz="1200" dirty="0" smtClean="0">
                <a:solidFill>
                  <a:schemeClr val="tx1"/>
                </a:solidFill>
                <a:ea typeface="+mn-ea"/>
                <a:cs typeface="Arial Unicode MS" charset="0"/>
              </a:rPr>
              <a:t> dead..</a:t>
            </a:r>
            <a:endParaRPr lang="en-US" sz="1200" dirty="0">
              <a:solidFill>
                <a:schemeClr val="tx1"/>
              </a:solidFill>
              <a:ea typeface="+mn-ea"/>
              <a:cs typeface="Arial Unicode MS" charset="0"/>
            </a:endParaRPr>
          </a:p>
        </p:txBody>
      </p:sp>
      <p:sp>
        <p:nvSpPr>
          <p:cNvPr id="5136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905000" y="1219200"/>
            <a:ext cx="8382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Sent</a:t>
            </a:r>
          </a:p>
        </p:txBody>
      </p:sp>
      <p:sp>
        <p:nvSpPr>
          <p:cNvPr id="5137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19400" y="1219200"/>
            <a:ext cx="8382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Updates</a:t>
            </a:r>
          </a:p>
        </p:txBody>
      </p:sp>
      <p:sp>
        <p:nvSpPr>
          <p:cNvPr id="5138" name="Text Box 12"/>
          <p:cNvSpPr txBox="1">
            <a:spLocks noChangeArrowheads="1"/>
          </p:cNvSpPr>
          <p:nvPr/>
        </p:nvSpPr>
        <p:spPr bwMode="auto">
          <a:xfrm>
            <a:off x="1066800" y="1219200"/>
            <a:ext cx="762000" cy="246063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Messages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447800" y="3505200"/>
            <a:ext cx="6096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  <a:ea typeface="+mn-ea"/>
                <a:cs typeface="Arial Unicode MS" charset="0"/>
              </a:rPr>
              <a:t>Mercutio</a:t>
            </a:r>
            <a:endParaRPr lang="en-US" sz="2400" dirty="0">
              <a:solidFill>
                <a:schemeClr val="accent2">
                  <a:lumMod val="75000"/>
                </a:schemeClr>
              </a:solidFill>
              <a:ea typeface="+mn-ea"/>
              <a:cs typeface="Arial Unicode MS" charset="0"/>
            </a:endParaRPr>
          </a:p>
          <a:p>
            <a:pPr>
              <a:buFont typeface="Times New Roman" pitchFamily="16" charset="0"/>
              <a:buNone/>
              <a:defRPr/>
            </a:pPr>
            <a:r>
              <a:rPr lang="en-US" sz="1200" u="sng" dirty="0" smtClean="0">
                <a:solidFill>
                  <a:schemeClr val="accent5"/>
                </a:solidFill>
                <a:ea typeface="+mn-ea"/>
                <a:cs typeface="Arial Unicode MS" charset="0"/>
                <a:hlinkClick r:id="rId6" action="ppaction://hlinksldjump"/>
              </a:rPr>
              <a:t>Re: Good Luck</a:t>
            </a:r>
            <a:endParaRPr lang="en-US" sz="1200" u="sng" dirty="0">
              <a:solidFill>
                <a:schemeClr val="accent5"/>
              </a:solidFill>
              <a:ea typeface="+mn-ea"/>
              <a:cs typeface="Arial Unicode MS" charset="0"/>
            </a:endParaRPr>
          </a:p>
          <a:p>
            <a:pPr>
              <a:buFont typeface="Times New Roman" pitchFamily="16" charset="0"/>
              <a:buNone/>
              <a:defRPr/>
            </a:pPr>
            <a:endParaRPr lang="en-US" sz="1200" dirty="0">
              <a:solidFill>
                <a:schemeClr val="tx1"/>
              </a:solidFill>
              <a:ea typeface="+mn-ea"/>
              <a:cs typeface="Arial Unicode MS" charset="0"/>
            </a:endParaRPr>
          </a:p>
          <a:p>
            <a:pPr>
              <a:buFont typeface="Times New Roman" pitchFamily="16" charset="0"/>
              <a:buNone/>
              <a:defRPr/>
            </a:pPr>
            <a:r>
              <a:rPr lang="en-US" sz="1200" dirty="0" smtClean="0">
                <a:solidFill>
                  <a:schemeClr val="tx1"/>
                </a:solidFill>
                <a:ea typeface="+mn-ea"/>
                <a:cs typeface="Arial Unicode MS" charset="0"/>
              </a:rPr>
              <a:t>Good game last night..</a:t>
            </a:r>
            <a:endParaRPr lang="en-US" sz="1200" dirty="0">
              <a:solidFill>
                <a:schemeClr val="tx1"/>
              </a:solidFill>
              <a:ea typeface="+mn-ea"/>
              <a:cs typeface="Arial Unicode MS" charset="0"/>
            </a:endParaRPr>
          </a:p>
        </p:txBody>
      </p:sp>
      <p:cxnSp>
        <p:nvCxnSpPr>
          <p:cNvPr id="5141" name="Straight Connector 30"/>
          <p:cNvCxnSpPr>
            <a:cxnSpLocks noChangeShapeType="1"/>
          </p:cNvCxnSpPr>
          <p:nvPr/>
        </p:nvCxnSpPr>
        <p:spPr bwMode="auto">
          <a:xfrm>
            <a:off x="0" y="3352800"/>
            <a:ext cx="91440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42" name="Straight Connector 32"/>
          <p:cNvCxnSpPr>
            <a:cxnSpLocks noChangeShapeType="1"/>
          </p:cNvCxnSpPr>
          <p:nvPr/>
        </p:nvCxnSpPr>
        <p:spPr bwMode="auto">
          <a:xfrm>
            <a:off x="0" y="4876800"/>
            <a:ext cx="91440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5" name="TextBox 34"/>
          <p:cNvSpPr txBox="1"/>
          <p:nvPr/>
        </p:nvSpPr>
        <p:spPr>
          <a:xfrm>
            <a:off x="1524000" y="5105400"/>
            <a:ext cx="60960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  <a:ea typeface="+mn-ea"/>
                <a:cs typeface="Arial Unicode MS" charset="0"/>
              </a:rPr>
              <a:t>Benvolio</a:t>
            </a:r>
            <a:endParaRPr lang="en-US" sz="2400" dirty="0">
              <a:solidFill>
                <a:schemeClr val="accent2">
                  <a:lumMod val="75000"/>
                </a:schemeClr>
              </a:solidFill>
              <a:ea typeface="+mn-ea"/>
              <a:cs typeface="Arial Unicode MS" charset="0"/>
            </a:endParaRPr>
          </a:p>
          <a:p>
            <a:pPr>
              <a:buFont typeface="Times New Roman" pitchFamily="16" charset="0"/>
              <a:buNone/>
              <a:defRPr/>
            </a:pPr>
            <a:r>
              <a:rPr lang="en-US" sz="1200" dirty="0" smtClean="0">
                <a:solidFill>
                  <a:schemeClr val="accent2">
                    <a:lumMod val="20000"/>
                    <a:lumOff val="80000"/>
                  </a:schemeClr>
                </a:solidFill>
                <a:ea typeface="+mn-ea"/>
                <a:cs typeface="Arial Unicode MS" charset="0"/>
                <a:hlinkClick r:id="rId7" action="ppaction://hlinksldjump"/>
              </a:rPr>
              <a:t>Party</a:t>
            </a:r>
            <a:endParaRPr lang="en-US" sz="1200" dirty="0">
              <a:solidFill>
                <a:schemeClr val="accent2">
                  <a:lumMod val="20000"/>
                  <a:lumOff val="80000"/>
                </a:schemeClr>
              </a:solidFill>
              <a:ea typeface="+mn-ea"/>
              <a:cs typeface="Arial Unicode MS" charset="0"/>
            </a:endParaRPr>
          </a:p>
          <a:p>
            <a:pPr>
              <a:buFont typeface="Times New Roman" pitchFamily="16" charset="0"/>
              <a:buNone/>
              <a:defRPr/>
            </a:pPr>
            <a:r>
              <a:rPr lang="en-US" sz="1200" dirty="0" smtClean="0">
                <a:solidFill>
                  <a:schemeClr val="tx1"/>
                </a:solidFill>
                <a:ea typeface="+mn-ea"/>
                <a:cs typeface="Arial Unicode MS" charset="0"/>
              </a:rPr>
              <a:t>Party tonight man!..</a:t>
            </a:r>
            <a:endParaRPr lang="en-US" sz="1200" dirty="0">
              <a:solidFill>
                <a:schemeClr val="tx1"/>
              </a:solidFill>
              <a:ea typeface="+mn-ea"/>
              <a:cs typeface="Arial Unicode MS" charset="0"/>
            </a:endParaRPr>
          </a:p>
        </p:txBody>
      </p:sp>
      <p:pic>
        <p:nvPicPr>
          <p:cNvPr id="25" name="Picture 24" descr="Benvoli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600" y="4953000"/>
            <a:ext cx="1143000" cy="1820333"/>
          </a:xfrm>
          <a:prstGeom prst="rect">
            <a:avLst/>
          </a:prstGeom>
        </p:spPr>
      </p:pic>
      <p:pic>
        <p:nvPicPr>
          <p:cNvPr id="26" name="Picture 25" descr="Mercutio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8600" y="3429000"/>
            <a:ext cx="1209675" cy="1209675"/>
          </a:xfrm>
          <a:prstGeom prst="rect">
            <a:avLst/>
          </a:prstGeom>
        </p:spPr>
      </p:pic>
      <p:pic>
        <p:nvPicPr>
          <p:cNvPr id="27" name="Picture 26" descr="Benvoli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600" y="1524000"/>
            <a:ext cx="1143000" cy="1820333"/>
          </a:xfrm>
          <a:prstGeom prst="rect">
            <a:avLst/>
          </a:prstGeom>
        </p:spPr>
      </p:pic>
      <p:pic>
        <p:nvPicPr>
          <p:cNvPr id="28" name="Picture 27" descr="lebronjames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52400" y="457200"/>
            <a:ext cx="914400" cy="906137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0" y="4572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12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Logout</a:t>
            </a:r>
          </a:p>
        </p:txBody>
      </p:sp>
      <p:sp>
        <p:nvSpPr>
          <p:cNvPr id="6148" name="Rectangle 8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smtClean="0">
                <a:solidFill>
                  <a:srgbClr val="FFFFFF"/>
                </a:solidFill>
              </a:rPr>
              <a:t>Romeo</a:t>
            </a: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46482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962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Boxes</a:t>
            </a:r>
          </a:p>
        </p:txBody>
      </p:sp>
      <p:sp>
        <p:nvSpPr>
          <p:cNvPr id="6151" name="Rectangle 5"/>
          <p:cNvSpPr>
            <a:spLocks noChangeArrowheads="1"/>
          </p:cNvSpPr>
          <p:nvPr/>
        </p:nvSpPr>
        <p:spPr bwMode="auto">
          <a:xfrm>
            <a:off x="2895600" y="0"/>
            <a:ext cx="10668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3" action="ppaction://hlinksldjump"/>
              </a:rPr>
              <a:t>Messages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6152" name="Rectangle 4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Photos</a:t>
            </a:r>
          </a:p>
        </p:txBody>
      </p:sp>
      <p:sp>
        <p:nvSpPr>
          <p:cNvPr id="6153" name="Rectangle 3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4" action="ppaction://hlinksldjump"/>
              </a:rPr>
              <a:t>Wall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6154" name="Text Box 2"/>
          <p:cNvSpPr txBox="1">
            <a:spLocks noChangeArrowheads="1"/>
          </p:cNvSpPr>
          <p:nvPr/>
        </p:nvSpPr>
        <p:spPr bwMode="auto">
          <a:xfrm>
            <a:off x="0" y="0"/>
            <a:ext cx="12954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</a:rPr>
              <a:t>facebook</a:t>
            </a:r>
          </a:p>
        </p:txBody>
      </p:sp>
      <p:sp>
        <p:nvSpPr>
          <p:cNvPr id="6155" name="Rectangle 17"/>
          <p:cNvSpPr>
            <a:spLocks noChangeArrowheads="1"/>
          </p:cNvSpPr>
          <p:nvPr/>
        </p:nvSpPr>
        <p:spPr bwMode="auto">
          <a:xfrm>
            <a:off x="1066800" y="533400"/>
            <a:ext cx="6400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Inbox (1)</a:t>
            </a:r>
            <a:endParaRPr lang="en-US" sz="10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3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6157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905000" y="1219200"/>
            <a:ext cx="8382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Sent</a:t>
            </a:r>
          </a:p>
        </p:txBody>
      </p:sp>
      <p:sp>
        <p:nvSpPr>
          <p:cNvPr id="6158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19400" y="1219200"/>
            <a:ext cx="8382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Updates</a:t>
            </a:r>
          </a:p>
        </p:txBody>
      </p:sp>
      <p:sp>
        <p:nvSpPr>
          <p:cNvPr id="6159" name="Text Box 12"/>
          <p:cNvSpPr txBox="1">
            <a:spLocks noChangeArrowheads="1"/>
          </p:cNvSpPr>
          <p:nvPr/>
        </p:nvSpPr>
        <p:spPr bwMode="auto">
          <a:xfrm>
            <a:off x="1066800" y="1219200"/>
            <a:ext cx="838200" cy="25400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Messages</a:t>
            </a:r>
          </a:p>
        </p:txBody>
      </p:sp>
      <p:sp>
        <p:nvSpPr>
          <p:cNvPr id="6161" name="TextBox 24"/>
          <p:cNvSpPr txBox="1">
            <a:spLocks noChangeArrowheads="1"/>
          </p:cNvSpPr>
          <p:nvPr/>
        </p:nvSpPr>
        <p:spPr bwMode="auto">
          <a:xfrm>
            <a:off x="1600200" y="1981200"/>
            <a:ext cx="640080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RIP Man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Wow..</a:t>
            </a:r>
            <a:r>
              <a:rPr lang="en-US" sz="1200" dirty="0" err="1" smtClean="0">
                <a:solidFill>
                  <a:schemeClr val="tx1"/>
                </a:solidFill>
              </a:rPr>
              <a:t>Youre</a:t>
            </a:r>
            <a:r>
              <a:rPr lang="en-US" sz="1200" dirty="0" smtClean="0">
                <a:solidFill>
                  <a:schemeClr val="tx1"/>
                </a:solidFill>
              </a:rPr>
              <a:t> dead.  I mean you are really actually dead.  I have been your best friend forever and now all of the sudden </a:t>
            </a:r>
            <a:r>
              <a:rPr lang="en-US" sz="1200" dirty="0" err="1" smtClean="0">
                <a:solidFill>
                  <a:schemeClr val="tx1"/>
                </a:solidFill>
              </a:rPr>
              <a:t>youre</a:t>
            </a:r>
            <a:r>
              <a:rPr lang="en-US" sz="1200" dirty="0" smtClean="0">
                <a:solidFill>
                  <a:schemeClr val="tx1"/>
                </a:solidFill>
              </a:rPr>
              <a:t> gone.  It just doesn’t seem possible..I’m going to miss you so much dude.  I cant help but somehow think that this is my fault.  I should have </a:t>
            </a:r>
            <a:r>
              <a:rPr lang="en-US" sz="1200" dirty="0" err="1" smtClean="0">
                <a:solidFill>
                  <a:schemeClr val="tx1"/>
                </a:solidFill>
              </a:rPr>
              <a:t>stoped</a:t>
            </a:r>
            <a:r>
              <a:rPr lang="en-US" sz="1200" dirty="0" smtClean="0">
                <a:solidFill>
                  <a:schemeClr val="tx1"/>
                </a:solidFill>
              </a:rPr>
              <a:t> all of it right when it started getting </a:t>
            </a:r>
            <a:r>
              <a:rPr lang="en-US" sz="1200" dirty="0" err="1" smtClean="0">
                <a:solidFill>
                  <a:schemeClr val="tx1"/>
                </a:solidFill>
              </a:rPr>
              <a:t>shakey</a:t>
            </a:r>
            <a:r>
              <a:rPr lang="en-US" sz="1200" dirty="0" smtClean="0">
                <a:solidFill>
                  <a:schemeClr val="tx1"/>
                </a:solidFill>
              </a:rPr>
              <a:t>..</a:t>
            </a:r>
            <a:r>
              <a:rPr lang="en-US" sz="1200" dirty="0" err="1" smtClean="0">
                <a:solidFill>
                  <a:schemeClr val="tx1"/>
                </a:solidFill>
              </a:rPr>
              <a:t>i</a:t>
            </a:r>
            <a:r>
              <a:rPr lang="en-US" sz="1200" dirty="0" smtClean="0">
                <a:solidFill>
                  <a:schemeClr val="tx1"/>
                </a:solidFill>
              </a:rPr>
              <a:t> know there has to be something that I could have done.  Why? I have to ask why?  You had so much going for yourself!  You were soon to be the Prince of Verona, I think. 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You were the best basketball player in the WHOLE village too!  Well ill miss you a ton man..everybody will.  goodbye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8" name="Picture 17" descr="Benvoli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1981200"/>
            <a:ext cx="1376362" cy="2191984"/>
          </a:xfrm>
          <a:prstGeom prst="rect">
            <a:avLst/>
          </a:prstGeom>
        </p:spPr>
      </p:pic>
      <p:pic>
        <p:nvPicPr>
          <p:cNvPr id="19" name="Picture 18" descr="lebronjam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" y="533400"/>
            <a:ext cx="838200" cy="83062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0" y="4572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1" name="Rectangle 12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Logout</a:t>
            </a:r>
          </a:p>
        </p:txBody>
      </p:sp>
      <p:sp>
        <p:nvSpPr>
          <p:cNvPr id="7172" name="Rectangle 8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smtClean="0">
                <a:solidFill>
                  <a:srgbClr val="FFFFFF"/>
                </a:solidFill>
              </a:rPr>
              <a:t>Romeo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46482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962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Boxes</a:t>
            </a:r>
          </a:p>
        </p:txBody>
      </p:sp>
      <p:sp>
        <p:nvSpPr>
          <p:cNvPr id="7175" name="Rectangle 5"/>
          <p:cNvSpPr>
            <a:spLocks noChangeArrowheads="1"/>
          </p:cNvSpPr>
          <p:nvPr/>
        </p:nvSpPr>
        <p:spPr bwMode="auto">
          <a:xfrm>
            <a:off x="2895600" y="0"/>
            <a:ext cx="10668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3" action="ppaction://hlinksldjump"/>
              </a:rPr>
              <a:t>Messages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176" name="Rectangle 4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Photos</a:t>
            </a:r>
          </a:p>
        </p:txBody>
      </p:sp>
      <p:sp>
        <p:nvSpPr>
          <p:cNvPr id="7177" name="Rectangle 3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4" action="ppaction://hlinksldjump"/>
              </a:rPr>
              <a:t>Wall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178" name="Text Box 2"/>
          <p:cNvSpPr txBox="1">
            <a:spLocks noChangeArrowheads="1"/>
          </p:cNvSpPr>
          <p:nvPr/>
        </p:nvSpPr>
        <p:spPr bwMode="auto">
          <a:xfrm>
            <a:off x="0" y="0"/>
            <a:ext cx="12954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</a:rPr>
              <a:t>facebook</a:t>
            </a:r>
          </a:p>
        </p:txBody>
      </p:sp>
      <p:sp>
        <p:nvSpPr>
          <p:cNvPr id="7179" name="Rectangle 17"/>
          <p:cNvSpPr>
            <a:spLocks noChangeArrowheads="1"/>
          </p:cNvSpPr>
          <p:nvPr/>
        </p:nvSpPr>
        <p:spPr bwMode="auto">
          <a:xfrm>
            <a:off x="1066800" y="533400"/>
            <a:ext cx="6400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Inbox (1)</a:t>
            </a:r>
            <a:endParaRPr lang="en-US" sz="10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3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7181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981200" y="1219200"/>
            <a:ext cx="838200" cy="254000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Sent</a:t>
            </a:r>
          </a:p>
        </p:txBody>
      </p:sp>
      <p:sp>
        <p:nvSpPr>
          <p:cNvPr id="7182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19400" y="1219200"/>
            <a:ext cx="8382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Updates</a:t>
            </a:r>
          </a:p>
        </p:txBody>
      </p:sp>
      <p:sp>
        <p:nvSpPr>
          <p:cNvPr id="7183" name="Text Box 12"/>
          <p:cNvSpPr txBox="1">
            <a:spLocks noChangeArrowheads="1"/>
          </p:cNvSpPr>
          <p:nvPr/>
        </p:nvSpPr>
        <p:spPr bwMode="auto">
          <a:xfrm>
            <a:off x="1066800" y="1219200"/>
            <a:ext cx="838200" cy="25400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Messages</a:t>
            </a:r>
          </a:p>
        </p:txBody>
      </p:sp>
      <p:sp>
        <p:nvSpPr>
          <p:cNvPr id="7184" name="TextBox 24"/>
          <p:cNvSpPr txBox="1">
            <a:spLocks noChangeArrowheads="1"/>
          </p:cNvSpPr>
          <p:nvPr/>
        </p:nvSpPr>
        <p:spPr bwMode="auto">
          <a:xfrm>
            <a:off x="1752600" y="3962400"/>
            <a:ext cx="64008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Re: Good luck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Good game last night!  You barely beat us.  But that’s not all..</a:t>
            </a:r>
            <a:r>
              <a:rPr lang="en-US" sz="1200" dirty="0" err="1" smtClean="0">
                <a:solidFill>
                  <a:schemeClr val="tx1"/>
                </a:solidFill>
              </a:rPr>
              <a:t>i</a:t>
            </a:r>
            <a:r>
              <a:rPr lang="en-US" sz="1200" dirty="0" smtClean="0">
                <a:solidFill>
                  <a:schemeClr val="tx1"/>
                </a:solidFill>
              </a:rPr>
              <a:t> wanted to talk to you about Rosalina.  She is just no good for u man. You can do so much better..like a wise man once said, there are plenty of fish in the sea.  Especially here in Verona!  Hope you don’t take it the wrong way, get back at me.  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187" name="TextBox 26"/>
          <p:cNvSpPr txBox="1">
            <a:spLocks noChangeArrowheads="1"/>
          </p:cNvSpPr>
          <p:nvPr/>
        </p:nvSpPr>
        <p:spPr bwMode="auto">
          <a:xfrm>
            <a:off x="1828800" y="2057400"/>
            <a:ext cx="6400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Good luck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You guys better be ready to get it handed to you tonight.  If I don’t play well its because </a:t>
            </a:r>
            <a:r>
              <a:rPr lang="en-US" sz="1200" dirty="0" err="1" smtClean="0">
                <a:solidFill>
                  <a:schemeClr val="tx1"/>
                </a:solidFill>
              </a:rPr>
              <a:t>ive</a:t>
            </a:r>
            <a:r>
              <a:rPr lang="en-US" sz="1200" dirty="0" smtClean="0">
                <a:solidFill>
                  <a:schemeClr val="tx1"/>
                </a:solidFill>
              </a:rPr>
              <a:t> had more girl problems. Rosalina has really gotten to me lately and </a:t>
            </a:r>
            <a:r>
              <a:rPr lang="en-US" sz="1200" dirty="0" err="1" smtClean="0">
                <a:solidFill>
                  <a:schemeClr val="tx1"/>
                </a:solidFill>
              </a:rPr>
              <a:t>ive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got </a:t>
            </a:r>
            <a:r>
              <a:rPr lang="en-US" sz="1200" dirty="0" smtClean="0">
                <a:solidFill>
                  <a:schemeClr val="tx1"/>
                </a:solidFill>
              </a:rPr>
              <a:t>a new girl too.  Just so you know, but I have nothing else to blame it on.  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20" name="Picture 19" descr="lebronjam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533400"/>
            <a:ext cx="855455" cy="847725"/>
          </a:xfrm>
          <a:prstGeom prst="rect">
            <a:avLst/>
          </a:prstGeom>
        </p:spPr>
      </p:pic>
      <p:pic>
        <p:nvPicPr>
          <p:cNvPr id="21" name="Picture 20" descr="Mercuti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" y="3962400"/>
            <a:ext cx="1209675" cy="1209675"/>
          </a:xfrm>
          <a:prstGeom prst="rect">
            <a:avLst/>
          </a:prstGeom>
        </p:spPr>
      </p:pic>
      <p:pic>
        <p:nvPicPr>
          <p:cNvPr id="22" name="Picture 21" descr="lebronjame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1828800"/>
            <a:ext cx="1447800" cy="143471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Logout</a:t>
            </a:r>
          </a:p>
        </p:txBody>
      </p:sp>
      <p:sp>
        <p:nvSpPr>
          <p:cNvPr id="8196" name="Rectangle 8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smtClean="0">
                <a:solidFill>
                  <a:srgbClr val="FFFFFF"/>
                </a:solidFill>
              </a:rPr>
              <a:t>Romeo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46482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962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Boxes</a:t>
            </a:r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2895600" y="0"/>
            <a:ext cx="10668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3" action="ppaction://hlinksldjump"/>
              </a:rPr>
              <a:t>Messages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8200" name="Rectangle 4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</a:rPr>
              <a:t>Photos</a:t>
            </a:r>
          </a:p>
        </p:txBody>
      </p:sp>
      <p:sp>
        <p:nvSpPr>
          <p:cNvPr id="8201" name="Rectangl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FFFFFF"/>
                </a:solidFill>
                <a:hlinkClick r:id="rId4" action="ppaction://hlinksldjump"/>
              </a:rPr>
              <a:t>Wall</a:t>
            </a: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8202" name="Text Box 2"/>
          <p:cNvSpPr txBox="1">
            <a:spLocks noChangeArrowheads="1"/>
          </p:cNvSpPr>
          <p:nvPr/>
        </p:nvSpPr>
        <p:spPr bwMode="auto">
          <a:xfrm>
            <a:off x="0" y="0"/>
            <a:ext cx="1295400" cy="381000"/>
          </a:xfrm>
          <a:prstGeom prst="rect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</a:rPr>
              <a:t>facebook</a:t>
            </a:r>
          </a:p>
        </p:txBody>
      </p:sp>
      <p:sp>
        <p:nvSpPr>
          <p:cNvPr id="8203" name="Rectangle 17"/>
          <p:cNvSpPr>
            <a:spLocks noChangeArrowheads="1"/>
          </p:cNvSpPr>
          <p:nvPr/>
        </p:nvSpPr>
        <p:spPr bwMode="auto">
          <a:xfrm>
            <a:off x="1066800" y="533400"/>
            <a:ext cx="6400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Inbox (1)</a:t>
            </a:r>
            <a:endParaRPr lang="en-US" sz="10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3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8205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981200" y="1219200"/>
            <a:ext cx="838200" cy="254000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Sent</a:t>
            </a:r>
          </a:p>
        </p:txBody>
      </p:sp>
      <p:sp>
        <p:nvSpPr>
          <p:cNvPr id="8206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19400" y="1219200"/>
            <a:ext cx="838200" cy="246063"/>
          </a:xfrm>
          <a:prstGeom prst="rect">
            <a:avLst/>
          </a:prstGeom>
          <a:solidFill>
            <a:srgbClr val="D9DCE7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Updates</a:t>
            </a:r>
          </a:p>
        </p:txBody>
      </p:sp>
      <p:sp>
        <p:nvSpPr>
          <p:cNvPr id="8207" name="Text Box 12"/>
          <p:cNvSpPr txBox="1">
            <a:spLocks noChangeArrowheads="1"/>
          </p:cNvSpPr>
          <p:nvPr/>
        </p:nvSpPr>
        <p:spPr bwMode="auto">
          <a:xfrm>
            <a:off x="1066800" y="1219200"/>
            <a:ext cx="914400" cy="25400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3333CC"/>
                </a:solidFill>
              </a:rPr>
              <a:t>Messages</a:t>
            </a:r>
          </a:p>
        </p:txBody>
      </p:sp>
      <p:sp>
        <p:nvSpPr>
          <p:cNvPr id="8208" name="TextBox 24"/>
          <p:cNvSpPr txBox="1">
            <a:spLocks noChangeArrowheads="1"/>
          </p:cNvSpPr>
          <p:nvPr/>
        </p:nvSpPr>
        <p:spPr bwMode="auto">
          <a:xfrm>
            <a:off x="1828800" y="1981200"/>
            <a:ext cx="6400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Party</a:t>
            </a:r>
            <a:endParaRPr lang="en-US" dirty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Party tonight man! We are </a:t>
            </a:r>
            <a:r>
              <a:rPr lang="en-US" sz="1200" dirty="0" err="1" smtClean="0">
                <a:solidFill>
                  <a:schemeClr val="tx1"/>
                </a:solidFill>
              </a:rPr>
              <a:t>soo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guna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drash</a:t>
            </a:r>
            <a:r>
              <a:rPr lang="en-US" sz="1200" dirty="0" smtClean="0">
                <a:solidFill>
                  <a:schemeClr val="tx1"/>
                </a:solidFill>
              </a:rPr>
              <a:t> it!  Its </a:t>
            </a:r>
            <a:r>
              <a:rPr lang="en-US" sz="1200" dirty="0" err="1" smtClean="0">
                <a:solidFill>
                  <a:schemeClr val="tx1"/>
                </a:solidFill>
              </a:rPr>
              <a:t>guna</a:t>
            </a:r>
            <a:r>
              <a:rPr lang="en-US" sz="1200" dirty="0" smtClean="0">
                <a:solidFill>
                  <a:schemeClr val="tx1"/>
                </a:solidFill>
              </a:rPr>
              <a:t> be so fun </a:t>
            </a:r>
            <a:r>
              <a:rPr lang="en-US" sz="1200" dirty="0" err="1" smtClean="0">
                <a:solidFill>
                  <a:schemeClr val="tx1"/>
                </a:solidFill>
              </a:rPr>
              <a:t>haha</a:t>
            </a:r>
            <a:r>
              <a:rPr lang="en-US" sz="1200" dirty="0" smtClean="0">
                <a:solidFill>
                  <a:schemeClr val="tx1"/>
                </a:solidFill>
              </a:rPr>
              <a:t>.  U make sure that u remember the toilet paper, silly string, and water balloons.  Us 3 are going to make this a night for them all to remember over in the Capulet side of things!  Get back to me and we will head over together in my new ride.  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8211" name="TextBox 23"/>
          <p:cNvSpPr txBox="1">
            <a:spLocks noChangeArrowheads="1"/>
          </p:cNvSpPr>
          <p:nvPr/>
        </p:nvSpPr>
        <p:spPr bwMode="auto">
          <a:xfrm>
            <a:off x="1752600" y="4495800"/>
            <a:ext cx="64008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Re: Party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>
                <a:solidFill>
                  <a:schemeClr val="tx1"/>
                </a:solidFill>
              </a:rPr>
              <a:t>Sounds good man.  </a:t>
            </a:r>
            <a:r>
              <a:rPr lang="en-US" sz="1200" dirty="0" smtClean="0">
                <a:solidFill>
                  <a:schemeClr val="tx1"/>
                </a:solidFill>
              </a:rPr>
              <a:t>There better be some ladies there to get my mind off of things too like u guys said.  </a:t>
            </a:r>
            <a:r>
              <a:rPr lang="en-US" sz="1200" dirty="0" err="1" smtClean="0">
                <a:solidFill>
                  <a:schemeClr val="tx1"/>
                </a:solidFill>
              </a:rPr>
              <a:t>Im</a:t>
            </a:r>
            <a:r>
              <a:rPr lang="en-US" sz="1200" dirty="0" smtClean="0">
                <a:solidFill>
                  <a:schemeClr val="tx1"/>
                </a:solidFill>
              </a:rPr>
              <a:t> going to leave my place here in a little bit to go over to u.  Oh And I hear that the Capulet family has a hot daughter so we have to check that out to get Rosalina off of my mind.  See you soon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20" name="Picture 19" descr="lebronjam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533400"/>
            <a:ext cx="778560" cy="771525"/>
          </a:xfrm>
          <a:prstGeom prst="rect">
            <a:avLst/>
          </a:prstGeom>
        </p:spPr>
      </p:pic>
      <p:pic>
        <p:nvPicPr>
          <p:cNvPr id="21" name="Picture 20" descr="lebronjam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" y="4267200"/>
            <a:ext cx="1600200" cy="1585741"/>
          </a:xfrm>
          <a:prstGeom prst="rect">
            <a:avLst/>
          </a:prstGeom>
        </p:spPr>
      </p:pic>
      <p:pic>
        <p:nvPicPr>
          <p:cNvPr id="22" name="Picture 21" descr="Benvoli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" y="1828800"/>
            <a:ext cx="1219200" cy="194168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1004</Words>
  <Application>Microsoft Office PowerPoint</Application>
  <PresentationFormat>On-screen Show (4:3)</PresentationFormat>
  <Paragraphs>190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213049</cp:lastModifiedBy>
  <cp:revision>85</cp:revision>
  <cp:lastPrinted>1601-01-01T00:00:00Z</cp:lastPrinted>
  <dcterms:created xsi:type="dcterms:W3CDTF">2009-03-30T18:09:43Z</dcterms:created>
  <dcterms:modified xsi:type="dcterms:W3CDTF">2010-05-13T18:09:14Z</dcterms:modified>
</cp:coreProperties>
</file>